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fluid-electrolytes-acid-base-balanc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fluid-electrolytes-acid-base-balanc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fluid-electrolytes-acid-base-balanc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fluid-electrolytes-acid-base-balanc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fluid-electrolytes-acid-base-balanc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fluid-electrolytes-acid-base-balanc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fluid-electrolytes-acid-base-balanc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fluid-electrolytes-acid-base-balanc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fluid-electrolytes-acid-base-balanc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fluid-electrolytes-acid-base-balanc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fluid-electrolytes-acid-base-balanc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fluid-electrolytes-acid-base-balanc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fluid-electrolytes-acid-base-balanc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fluid-electrolytes-acid-base-balanc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fluid-electrolytes-acid-base-balanc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fluid-electrolytes-acid-base-balanc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fluid-electrolytes-acid-base-balanc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fluid-electrolytes-acid-base-balanc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fluid-electrolytes-acid-base-balanc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fluid-electrolytes-acid-base-balanc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fluid-electrolytes-acid-base-balanc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fluid-electrolytes-acid-base-balanc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fluid-electrolytes-acid-base-balanc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fluid-electrolytes-acid-base-balanc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fluid-electrolytes-acid-base-balanc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fluid-electrolytes-acid-base-balanc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fluid-electrolytes-acid-base-balanc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fluid-electrolytes-acid-base-balanc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fluid-electrolytes-acid-base-balanc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fluid-electrolytes-acid-base-balanc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fluid-electrolytes-acid-base-balanc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fluid-electrolytes-acid-base-balanc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fluid-electrolytes-acid-base-balanc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fluid-electrolytes-acid-base-balanc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fluid-electrolytes-acid-base-balanc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fluid-electrolytes-acid-base-balanc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fluid-electrolytes-acid-base-balanc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fluid-electrolytes-acid-base-balanc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fluid-electrolytes-acid-base-balanc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fluid-electrolytes-acid-base-balanc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fluid-electrolytes-acid-base-balanc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fluid-electrolytes-acid-base-balanc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fluid-electrolytes-acid-base-balance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fluid-electrolytes-acid-base-balance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fluid-electrolytes-acid-base-balanc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fluid-electrolytes-acid-base-balance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fluid-electrolytes-acid-base-balance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fluid-electrolytes-acid-base-balance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fluid-electrolytes-acid-base-balance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fluid-electrolytes-acid-base-balance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fluid-electrolytes-acid-base-balance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fluid-electrolytes-acid-base-balance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fluid-electrolytes-acid-base-balance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fluid-electrolytes-acid-base-balance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fluid-electrolytes-acid-base-balance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fluid-electrolytes-acid-base-balanc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fluid-electrolytes-acid-base-balance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fluid-electrolytes-acid-base-balance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fluid-electrolytes-acid-base-balance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fluid-electrolytes-acid-base-balance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fluid-electrolytes-acid-base-balance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fluid-electrolytes-acid-base-balance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fluid-electrolytes-acid-base-balance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fluid-electrolytes-acid-base-balance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fluid-electrolytes-acid-base-balance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fluid-electrolytes-acid-base-balance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fluid-electrolytes-acid-base-balanc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fluid-electrolytes-acid-base-balance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fluid-electrolytes-acid-base-balance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fluid-electrolytes-acid-base-balance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fluid-electrolytes-acid-base-balance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fluid-electrolytes-acid-base-balance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fluid-electrolytes-acid-base-balance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fluid-electrolytes-acid-base-balance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fluid-electrolytes-acid-base-balance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fluid-electrolytes-acid-base-balance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fluid-electrolytes-acid-base-balance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fluid-electrolytes-acid-base-balanc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-fluid-electrolytes-acid-base-balance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-fluid-electrolytes-acid-base-balance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-fluid-electrolytes-acid-base-balance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-fluid-electrolytes-acid-base-balance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fluid-electrolytes-acid-base-balanc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2025-02-15T17:43:57Z</dcterms:modified>
  <cp:category/>
</cp:coreProperties>
</file>