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83" r:id="rId34"/>
    <p:sldId id="284" r:id="rId35"/>
    <p:sldId id="285" r:id="rId36"/>
    <p:sldId id="286" r:id="rId37"/>
    <p:sldId id="287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Relationship Id="rId34" Type="http://schemas.openxmlformats.org/officeDocument/2006/relationships/slide" Target="slides/slide28.xml"/><Relationship Id="rId35" Type="http://schemas.openxmlformats.org/officeDocument/2006/relationships/slide" Target="slides/slide29.xml"/><Relationship Id="rId36" Type="http://schemas.openxmlformats.org/officeDocument/2006/relationships/slide" Target="slides/slide30.xml"/><Relationship Id="rId37" Type="http://schemas.openxmlformats.org/officeDocument/2006/relationships/slide" Target="slides/slide31.xml"/><Relationship Id="rId38" Type="http://schemas.openxmlformats.org/officeDocument/2006/relationships/slide" Target="slides/slide32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8.jpg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9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0.jpg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1.jpg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2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Anatomical-and-physiological-consideration-of-ans-autosaved-autosaved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Anatomical-and-physiological-consideration-of-ans-autosaved-autosaved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Anatomical-and-physiological-consideration-of-ans-autosaved-autosaved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Anatomical-and-physiological-consideration-of-ans-autosaved-autosaved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Anatomical-and-physiological-consideration-of-ans-autosaved-autosaved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Anatomical-and-physiological-consideration-of-ans-autosaved-autosaved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Anatomical-and-physiological-consideration-of-ans-autosaved-autosaved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Anatomical-and-physiological-consideration-of-ans-autosaved-autosaved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Anatomical-and-physiological-consideration-of-ans-autosaved-autosaved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Anatomical-and-physiological-consideration-of-ans-autosaved-autosaved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Anatomical-and-physiological-consideration-of-ans-autosaved-autosaved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Anatomical-and-physiological-consideration-of-ans-autosaved-autosaved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Anatomical-and-physiological-consideration-of-ans-autosaved-autosaved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Anatomical-and-physiological-consideration-of-ans-autosaved-autosaved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Anatomical-and-physiological-consideration-of-ans-autosaved-autosaved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Anatomical-and-physiological-consideration-of-ans-autosaved-autosaved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Anatomical-and-physiological-consideration-of-ans-autosaved-autosaved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Anatomical-and-physiological-consideration-of-ans-autosaved-autosaved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Anatomical-and-physiological-consideration-of-ans-autosaved-autosaved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Anatomical-and-physiological-consideration-of-ans-autosaved-autosaved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8-Anatomical-and-physiological-consideration-of-ans-autosaved-autosaved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9-Anatomical-and-physiological-consideration-of-ans-autosaved-autosaved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Anatomical-and-physiological-consideration-of-ans-autosaved-autosaved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0-Anatomical-and-physiological-consideration-of-ans-autosaved-autosaved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1-Anatomical-and-physiological-consideration-of-ans-autosaved-autosaved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32-Anatomical-and-physiological-consideration-of-ans-autosaved-autosaved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Anatomical-and-physiological-consideration-of-ans-autosaved-autosaved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Anatomical-and-physiological-consideration-of-ans-autosaved-autosaved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Anatomical-and-physiological-consideration-of-ans-autosaved-autosaved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Anatomical-and-physiological-consideration-of-ans-autosaved-autosaved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Anatomical-and-physiological-consideration-of-ans-autosaved-autosaved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Anatomical-and-physiological-consideration-of-ans-autosaved-autosaved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854964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