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hyroid-antithyroid-dru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hyroid-antithyroid-dru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hyroid-antithyroid-dru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hyroid-antithyroid-dru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hyroid-antithyroid-dru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hyroid-antithyroid-dru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hyroid-antithyroid-dru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hyroid-antithyroid-dru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Thyroid-antithyroid-drug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Thyroid-antithyroid-drug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Thyroid-antithyroid-drug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hyroid-antithyroid-dru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Thyroid-antithyroid-drug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Thyroid-antithyroid-drug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Thyroid-antithyroid-drug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Thyroid-antithyroid-drug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Thyroid-antithyroid-drug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Thyroid-antithyroid-drug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Thyroid-antithyroid-drug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Thyroid-antithyroid-drug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Thyroid-antithyroid-drug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Thyroid-antithyroid-drug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hyroid-antithyroid-dru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Thyroid-antithyroid-drug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Thyroid-antithyroid-drug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Thyroid-antithyroid-drug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Thyroid-antithyroid-drug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Thyroid-antithyroid-drug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hyroid-antithyroid-dru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hyroid-antithyroid-dru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hyroid-antithyroid-dru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hyroid-antithyroid-dru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hyroid-antithyroid-dru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hyroid-antithyroid-dru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