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jp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2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ndo-microb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ndo-microb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ndo-microb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ndo-microb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ndo-microb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ndo-microb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ndo-microb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ndo-microb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ndo-microb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ndo-microb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ndo-microb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ndo-microb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ndo-microb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ndo-microb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ndo-microb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ndo-microb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ndo-microb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ndo-microb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ndo-microbi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ndo-microbi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ndo-microbi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ndo-microbi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ndo-microb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ndo-microbiolog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Endo-microbiolog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Endo-microbiolog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Endo-microbiolog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Endo-microbiolog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Endo-microbiolog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Endo-microbiolog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Endo-microbiolog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Endo-microbiology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Endo-microbiology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ndo-microb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-Endo-microbiology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-Endo-microbiology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2-Endo-microbiology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ndo-microb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ndo-microb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ndo-microb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ndo-microb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ndo-microb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