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urgical-nutritio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urgical-nutri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urgical-nutri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urgical-nutri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urgical-nutri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urgical-nutri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urgical-nutri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urgical-nutri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urgical-nutri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Surgical-nutri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Surgical-nutri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urgical-nutri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Surgical-nutri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Surgical-nutri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Surgical-nutritio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urgical-nutri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urgical-nutri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urgical-nutri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urgical-nutri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urgical-nutri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urgical-nutri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urgical-nutri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