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utonomic-nervous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utonomic-nervous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utonomic-nervous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utonomic-nervous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utonomic-nervous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utonomic-nervous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utonomic-nervous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utonomic-nervous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utonomic-nervous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utonomic-nervous-syste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utonomic-nervous-syste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utonomic-nervous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utonomic-nervous-syste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utonomic-nervous-syste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utonomic-nervous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utonomic-nervous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utonomic-nervous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utonomic-nervous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utonomic-nervous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utonomic-nervous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utonomic-nervous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