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ealth-Information-Exchange-usage-and-benefi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ealth-Information-Exchange-usage-and-benefi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ealth-Information-Exchange-usage-and-benefi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ealth-Information-Exchange-usage-and-benefi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ealth-Information-Exchange-usage-and-benefi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ealth-Information-Exchange-usage-and-benefi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ealth-Information-Exchange-usage-and-benefi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ealth-Information-Exchange-usage-and-benefit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ealth-Information-Exchange-usage-and-benefit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ealth-Information-Exchange-usage-and-benefit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ealth-Information-Exchange-usage-and-benefit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ealth-Information-Exchange-usage-and-benefi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ealth-Information-Exchange-usage-and-benefit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ealth-Information-Exchange-usage-and-benefit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ealth-Information-Exchange-usage-and-benefit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ealth-Information-Exchange-usage-and-benefit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ealth-Information-Exchange-usage-and-benefit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ealth-Information-Exchange-usage-and-benefit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Health-Information-Exchange-usage-and-benefit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Health-Information-Exchange-usage-and-benefit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Health-Information-Exchange-usage-and-benefit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Health-Information-Exchange-usage-and-benefit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ealth-Information-Exchange-usage-and-benefi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Health-Information-Exchange-usage-and-benefit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Health-Information-Exchange-usage-and-benefit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Health-Information-Exchange-usage-and-benefit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Health-Information-Exchange-usage-and-benefit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Health-Information-Exchange-usage-and-benefit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Health-Information-Exchange-usage-and-benefit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Health-Information-Exchange-usage-and-benefit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Health-Information-Exchange-usage-and-benefit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Health-Information-Exchange-usage-and-benefits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ealth-Information-Exchange-usage-and-benefi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ealth-Information-Exchange-usage-and-benefi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ealth-Information-Exchange-usage-and-benefi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ealth-Information-Exchange-usage-and-benefi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ealth-Information-Exchange-usage-and-benefi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ealth-Information-Exchange-usage-and-benefi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