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urface-landmark-of-the-abdome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urface-landmark-of-the-abdome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urface-landmark-of-the-abdome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urface-landmark-of-the-abdome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urface-landmark-of-the-abdome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urface-landmark-of-the-abdome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urface-landmark-of-the-abdome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urface-landmark-of-the-abdome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urface-landmark-of-the-abdome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urface-landmark-of-the-abdome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urface-landmark-of-the-abdome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urface-landmark-of-the-abdome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urface-landmark-of-the-abdome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urface-landmark-of-the-abdome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urface-landmark-of-the-abdome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urface-landmark-of-the-abdome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urface-landmark-of-the-abdome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urface-landmark-of-the-abdome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urface-landmark-of-the-abdome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urface-landmark-of-the-abdome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urface-landmark-of-the-abdome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urface-landmark-of-the-abdome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urface-landmark-of-the-abdome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urface-landmark-of-the-abdome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urface-landmark-of-the-abdome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urface-landmark-of-the-abdome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urface-landmark-of-the-abdome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urface-landmark-of-the-abdome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urface-landmark-of-the-abdome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urface-landmark-of-the-abdome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urface-landmark-of-the-abdome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Surface-landmark-of-the-abdome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urface-landmark-of-the-abdome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urface-landmark-of-the-abdome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Surface-landmark-of-the-abdome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Surface-landmark-of-the-abdome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Surface-landmark-of-the-abdome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Surface-landmark-of-the-abdome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urface-landmark-of-the-abdome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urface-landmark-of-the-abdome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urface-landmark-of-the-abdome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urface-landmark-of-the-abdome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urface-landmark-of-the-abdome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2025-01-30T07:14:53Z</dcterms:modified>
  <cp:category/>
</cp:coreProperties>
</file>