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g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jpg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Health-educa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Health-educa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Health-educa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Health-educa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Health-educa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Health-educa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Health-educa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Health-educa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Health-educa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Health-educa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Health-educa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Health-educa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Health-educa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Health-educa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Health-educa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Health-educa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Health-educa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Health-educa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Health-educa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Health-educa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Health-educa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Health-educa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Health-educa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Health-educa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Health-educa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Health-educa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Health-educa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Health-educa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Health-educa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Health-educa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Health-educa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Health-educa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Health-educa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Health-educa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Health-educat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Health-educat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Health-educat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Health-educat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Health-educatio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Health-educatio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Health-educatio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Health-educatio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Health-educatio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Health-educatio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Health-educa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Health-education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Health-education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Health-education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Health-education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Health-education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Health-education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Health-education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Health-education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Health-education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Health-education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Health-educa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Health-education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Health-education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Health-education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Health-education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Health-education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Health-education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6-Health-education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7-Health-education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8-Health-education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9-Health-education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Health-educa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0-Health-education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1-Health-education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2-Health-education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3-Health-education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4-Health-education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5-Health-education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6-Health-education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7-Health-education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8-Health-education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9-Health-education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Health-educa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0-Health-education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1-Health-education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2-Health-education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3-Health-education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4-Health-education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Health-educa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