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-Abdomen-surface-marking-and-radiolog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-Abdomen-surface-marking-and-radi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-Abdomen-surface-marking-and-radiology-10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-Abdomen-surface-marking-and-radiology-10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-Abdomen-surface-marking-and-radiology-10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3-Abdomen-surface-marking-and-radiology-10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4-Abdomen-surface-marking-and-radiology-10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5-Abdomen-surface-marking-and-radiology-10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6-Abdomen-surface-marking-and-radiology-10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7-Abdomen-surface-marking-and-radiology-10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8-Abdomen-surface-marking-and-radiology-10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9-Abdomen-surface-marking-and-radiology-10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-Abdomen-surface-marking-and-radi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-Abdomen-surface-marking-and-radiology-1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1-Abdomen-surface-marking-and-radiology-1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2-Abdomen-surface-marking-and-radiology-1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3-Abdomen-surface-marking-and-radiology-1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4-Abdomen-surface-marking-and-radiology-1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5-Abdomen-surface-marking-and-radiology-1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6-Abdomen-surface-marking-and-radiology-1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7-Abdomen-surface-marking-and-radiology-1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8-Abdomen-surface-marking-and-radiology-1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-Abdomen-surface-marking-and-radiology-1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-Abdomen-surface-marking-and-radi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-Abdomen-surface-marking-and-radiology-1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1-Abdomen-surface-marking-and-radiology-1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3-Abdomen-surface-marking-and-radi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4-Abdomen-surface-marking-and-radi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5-Abdomen-surface-marking-and-radi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6-Abdomen-surface-marking-and-radi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7-Abdomen-surface-marking-and-radi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8-Abdomen-surface-marking-and-radi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9-Abdomen-surface-marking-and-radiolog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-Abdomen-surface-marking-and-radiolog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0-Abdomen-surface-marking-and-radiolog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Abdomen-surface-marking-and-radiolog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2-Abdomen-surface-marking-and-radiolog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3-Abdomen-surface-marking-and-radiolog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4-Abdomen-surface-marking-and-radiolog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5-Abdomen-surface-marking-and-radiolog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6-Abdomen-surface-marking-and-radiolog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7-Abdomen-surface-marking-and-radiolog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8-Abdomen-surface-marking-and-radiolog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-Abdomen-surface-marking-and-radiolog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-Abdomen-surface-marking-and-radi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0-Abdomen-surface-marking-and-radiolog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1-Abdomen-surface-marking-and-radiolog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2-Abdomen-surface-marking-and-radiolog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3-Abdomen-surface-marking-and-radiolog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4-Abdomen-surface-marking-and-radiolog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5-Abdomen-surface-marking-and-radiolog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6-Abdomen-surface-marking-and-radiolog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7-Abdomen-surface-marking-and-radiolog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8-Abdomen-surface-marking-and-radiolog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9-Abdomen-surface-marking-and-radiolog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-Abdomen-surface-marking-and-radiolog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-Abdomen-surface-marking-and-radiolog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-Abdomen-surface-marking-and-radiolog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2-Abdomen-surface-marking-and-radiolog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3-Abdomen-surface-marking-and-radiology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4-Abdomen-surface-marking-and-radiology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5-Abdomen-surface-marking-and-radiology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6-Abdomen-surface-marking-and-radiology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7-Abdomen-surface-marking-and-radiology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8-Abdomen-surface-marking-and-radiology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-Abdomen-surface-marking-and-radiology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-Abdomen-surface-marking-and-radiolog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0-Abdomen-surface-marking-and-radiology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1-Abdomen-surface-marking-and-radiology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2-Abdomen-surface-marking-and-radiology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3-Abdomen-surface-marking-and-radiology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4-Abdomen-surface-marking-and-radiology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5-Abdomen-surface-marking-and-radiology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6-Abdomen-surface-marking-and-radiology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7-Abdomen-surface-marking-and-radiology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8-Abdomen-surface-marking-and-radiology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9-Abdomen-surface-marking-and-radiology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-Abdomen-surface-marking-and-radiolog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0-Abdomen-surface-marking-and-radiology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1-Abdomen-surface-marking-and-radiology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2-Abdomen-surface-marking-and-radiology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3-Abdomen-surface-marking-and-radiology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4-Abdomen-surface-marking-and-radiology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5-Abdomen-surface-marking-and-radiology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6-Abdomen-surface-marking-and-radiology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7-Abdomen-surface-marking-and-radiology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8-Abdomen-surface-marking-and-radiology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9-Abdomen-surface-marking-and-radiology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-Abdomen-surface-marking-and-radiolog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0-Abdomen-surface-marking-and-radiology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1-Abdomen-surface-marking-and-radiology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2-Abdomen-surface-marking-and-radiology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3-Abdomen-surface-marking-and-radiology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4-Abdomen-surface-marking-and-radiology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5-Abdomen-surface-marking-and-radiology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6-Abdomen-surface-marking-and-radiology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7-Abdomen-surface-marking-and-radiology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8-Abdomen-surface-marking-and-radiology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9-Abdomen-surface-marking-and-radiology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-Abdomen-surface-marking-and-radiolog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0-Abdomen-surface-marking-and-radiology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1-Abdomen-surface-marking-and-radiology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2-Abdomen-surface-marking-and-radiology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3-Abdomen-surface-marking-and-radiology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4-Abdomen-surface-marking-and-radiology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5-Abdomen-surface-marking-and-radiology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6-Abdomen-surface-marking-and-radiology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7-Abdomen-surface-marking-and-radiology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8-Abdomen-surface-marking-and-radiology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9-Abdomen-surface-marking-and-radiology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-Abdomen-surface-marking-and-radi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0-Abdomen-surface-marking-and-radiology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1-Abdomen-surface-marking-and-radiology-9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2-Abdomen-surface-marking-and-radiology-9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3-Abdomen-surface-marking-and-radiology-9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4-Abdomen-surface-marking-and-radiology-9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5-Abdomen-surface-marking-and-radiology-9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6-Abdomen-surface-marking-and-radiology-9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7-Abdomen-surface-marking-and-radiology-9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8-Abdomen-surface-marking-and-radiology-9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9-Abdomen-surface-marking-and-radiology-9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2025-01-30T07:12:11Z</dcterms:modified>
  <cp:category/>
</cp:coreProperties>
</file>