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Clinical-pharmacology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Clinical-pharmacology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Clinical-pharmacology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Clinical-pharmacology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Clinical-pharmacology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Clinical-pharmacology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Clinical-pharmacology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Clinical-pharmacology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Clinical-pharmacology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Clinical-pharmacology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Clinical-pharmacology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Clinical-pharmacology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Clinical-pharmacology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Clinical-pharmacology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Clinical-pharmacology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Clinical-pharmacology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Clinical-pharmacology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Clinical-pharmacology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Clinical-pharmacology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Clinical-pharmacology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Clinical-pharmacology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Clinical-pharmacology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Clinical-pharmacology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Clinical-pharmacology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Clinical-pharmacology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Clinical-pharmacology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Clinical-pharmacology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Clinical-pharmacology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Clinical-pharmacology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Clinical-pharmacology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Clinical-pharmacology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8-Clinical-pharmacology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9-Clinical-pharmacology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Clinical-pharmacology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Clinical-pharmacology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Clinical-pharmacology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Clinical-pharmacology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Clinical-pharmacology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Clinical-pharmacology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