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echanism-of-labour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echanism-of-labour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echanism-of-labour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echanism-of-labour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echanism-of-labour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echanism-of-labour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echanism-of-labour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echanism-of-labour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echanism-of-labour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echanism-of-labour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echanism-of-labour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echanism-of-labour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echanism-of-labour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echanism-of-labour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Mechanism-of-labour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Mechanism-of-labour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Mechanism-of-labour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Mechanism-of-labour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Mechanism-of-labour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Mechanism-of-labour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Mechanism-of-labour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Mechanism-of-labour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echanism-of-labour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Mechanism-of-labour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Mechanism-of-labour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Mechanism-of-labour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Mechanism-of-labour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Mechanism-of-labour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Mechanism-of-labour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Mechanism-of-labour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Mechanism-of-labour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echanism-of-labour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echanism-of-labour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echanism-of-labour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echanism-of-labour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echanism-of-labour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echanism-of-labour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