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elvic-floo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elvic-floo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elvic-floo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elvic-floo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elvic-floo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elvic-floo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elvic-floo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elvic-floo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elvic-floo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elvic-floo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elvic-floo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elvic-floo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elvic-floo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elvic-floor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elvic-floor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elvic-floor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elvic-floor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elvic-floor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elvic-floor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elvic-floor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elvic-floor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elvic-floor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elvic-floo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elvic-floor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elvic-floor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elvic-floor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elvic-floo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elvic-floo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elvic-floo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elvic-floo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elvic-floo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elvic-floo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