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eproductive-Tract-Infections-and-Infertilit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eproductive-Tract-Infections-and-Infertil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eproductive-Tract-Infections-and-Infertil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eproductive-Tract-Infections-and-Infertil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eproductive-Tract-Infections-and-Infertil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eproductive-Tract-Infections-and-Infertil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eproductive-Tract-Infections-and-Infertil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productive-Tract-Infections-and-Infertil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eproductive-Tract-Infections-and-Infertil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eproductive-Tract-Infections-and-Infertil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eproductive-Tract-Infections-and-Infertil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eproductive-Tract-Infections-and-Infertil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eproductive-Tract-Infections-and-Infertil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eproductive-Tract-Infections-and-Infertil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eproductive-Tract-Infections-and-Infertil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eproductive-Tract-Infections-and-Infertil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eproductive-Tract-Infections-and-Infertil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Reproductive-Tract-Infections-and-Infertil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eproductive-Tract-Infections-and-Infertil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eproductive-Tract-Infections-and-Infertil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eproductive-Tract-Infections-and-Infertil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eproductive-Tract-Infections-and-Infertil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eproductive-Tract-Infections-and-Infertil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eproductive-Tract-Infections-and-Infertil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eproductive-Tract-Infections-and-Infertil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eproductive-Tract-Infections-and-Infertilit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eproductive-Tract-Infections-and-Infertilit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eproductive-Tract-Infections-and-Infertilit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eproductive-Tract-Infections-and-Infertilit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Reproductive-Tract-Infections-and-Infertilit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Reproductive-Tract-Infections-and-Infertilit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eproductive-Tract-Infections-and-Infertilit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eproductive-Tract-Infections-and-Infertil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eproductive-Tract-Infections-and-Infertil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eproductive-Tract-Infections-and-Infertil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eproductive-Tract-Infections-and-Infertil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eproductive-Tract-Infections-and-Infertil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