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lostridium-diffici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lostridium-difficil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lostridium-difficil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lostridium-difficil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lostridium-difficil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lostridium-difficil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lostridium-difficil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lostridium-difficil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lostridium-difficil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lostridium-difficil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lostridium-difficil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lostridium-difficil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lostridium-difficil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lostridium-difficil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lostridium-difficil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lostridium-difficil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lostridium-difficil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lostridium-difficil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lostridium-difficil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lostridium-difficil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lostridium-difficil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lostridium-difficil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lostridium-difficil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lostridium-difficil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lostridium-difficil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lostridium-difficil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Clostridium-difficil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Clostridium-difficile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Clostridium-difficile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Clostridium-difficile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Clostridium-difficile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Clostridium-difficile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Clostridium-difficile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lostridium-difficil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Clostridium-difficile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Clostridium-difficile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lostridium-diffici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lostridium-difficil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lostridium-difficil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lostridium-difficil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lostridium-difficil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lostridium-difficil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