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Overview-of-STI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Overview-of-ST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Overview-of-ST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Overview-of-ST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Overview-of-ST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Overview-of-ST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Overview-of-ST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Overview-of-STI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Overview-of-ST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Overview-of-ST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Overview-of-STI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Overview-of-ST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Overview-of-ST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Overview-of-ST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Overview-of-ST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Overview-of-ST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Overview-of-ST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Overview-of-STI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Overview-of-STI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Overview-of-STI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Overview-of-STI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Overview-of-STI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Overview-of-ST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Overview-of-STI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Overview-of-STI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Overview-of-STI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Overview-of-STI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Overview-of-STI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Overview-of-STI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Overview-of-STI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Overview-of-ST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Overview-of-ST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Overview-of-ST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Overview-of-ST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Overview-of-ST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Overview-of-ST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