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ubell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ubell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ubell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ubell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ubell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ubell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ubell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ubell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ubell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ubell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ubell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ubell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ubell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ubell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ubell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ubell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ubell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ubell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ubell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ubell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Rubell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Rubell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ubell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Rubell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Rubell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Rubell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Rubell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ubell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ubell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ubell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ubell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ubell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ubell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