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ASIC-LIFE-SUPPORT-BLS-CPR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ASIC-LIFE-SUPPORT-BLS-CP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ASIC-LIFE-SUPPORT-BLS-CP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ASIC-LIFE-SUPPORT-BLS-CP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ASIC-LIFE-SUPPORT-BLS-CP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ASIC-LIFE-SUPPORT-BLS-CP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ASIC-LIFE-SUPPORT-BLS-CP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ASIC-LIFE-SUPPORT-BLS-CP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ASIC-LIFE-SUPPORT-BLS-CP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ASIC-LIFE-SUPPORT-BLS-CP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ASIC-LIFE-SUPPORT-BLS-CP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ASIC-LIFE-SUPPORT-BLS-CP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ASIC-LIFE-SUPPORT-BLS-CP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ASIC-LIFE-SUPPORT-BLS-CP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ASIC-LIFE-SUPPORT-BLS-CP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ASIC-LIFE-SUPPORT-BLS-CP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ASIC-LIFE-SUPPORT-BLS-CP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ASIC-LIFE-SUPPORT-BLS-CP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ASIC-LIFE-SUPPORT-BLS-CP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ASIC-LIFE-SUPPORT-BLS-CP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ASIC-LIFE-SUPPORT-BLS-CP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ASIC-LIFE-SUPPORT-BLS-CP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ASIC-LIFE-SUPPORT-BLS-CP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ASIC-LIFE-SUPPORT-BLS-CP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ASIC-LIFE-SUPPORT-BLS-CP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ASIC-LIFE-SUPPORT-BLS-CP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ASIC-LIFE-SUPPORT-BLS-CPR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ASIC-LIFE-SUPPORT-BLS-CPR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ASIC-LIFE-SUPPORT-BLS-CPR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ASIC-LIFE-SUPPORT-BLS-CPR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ASIC-LIFE-SUPPORT-BLS-CPR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ASIC-LIFE-SUPPORT-BLS-CPR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ASIC-LIFE-SUPPORT-BLS-CPR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ASIC-LIFE-SUPPORT-BLS-CP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ASIC-LIFE-SUPPORT-BLS-CPR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ASIC-LIFE-SUPPORT-BLS-CPR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ASIC-LIFE-SUPPORT-BLS-CPR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BASIC-LIFE-SUPPORT-BLS-CPR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BASIC-LIFE-SUPPORT-BLS-CPR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ASIC-LIFE-SUPPORT-BLS-CP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ASIC-LIFE-SUPPORT-BLS-CP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ASIC-LIFE-SUPPORT-BLS-CP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ASIC-LIFE-SUPPORT-BLS-CP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ASIC-LIFE-SUPPORT-BLS-CP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2025-02-23T20:56:48Z</dcterms:modified>
  <cp:category/>
</cp:coreProperties>
</file>