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ale-reproductive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ale-reproductive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ale-reproductive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ale-reproductive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ale-reproductive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ale-reproductive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ale-reproductive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ale-reproductive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ale-reproductive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ale-reproductive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ale-reproductive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ale-reproductive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ale-reproductive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ale-reproductive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ale-reproductive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ale-reproductive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ale-reproductive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ale-reproductive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ale-reproductive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ale-reproductive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ale-reproductive-syste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ale-reproductive-syste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ale-reproductive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ale-reproductive-syste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ale-reproductive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ale-reproductive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ale-reproductive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ale-reproductive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ale-reproductive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ale-reproductive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