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omplete-Peripheral-Nerves-Disease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omplete-Peripheral-Nerves-Disease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omplete-Peripheral-Nerves-Disease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omplete-Peripheral-Nerves-Disease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omplete-Peripheral-Nerves-Disease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omplete-Peripheral-Nerves-Disease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omplete-Peripheral-Nerves-Disease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omplete-Peripheral-Nerves-Disease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omplete-Peripheral-Nerves-Disease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omplete-Peripheral-Nerves-Disease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omplete-Peripheral-Nerves-Disease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omplete-Peripheral-Nerves-Disease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omplete-Peripheral-Nerves-Disease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omplete-Peripheral-Nerves-Disease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omplete-Peripheral-Nerves-Disease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omplete-Peripheral-Nerves-Disease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omplete-Peripheral-Nerves-Disease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omplete-Peripheral-Nerves-Disease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omplete-Peripheral-Nerves-Disease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omplete-Peripheral-Nerves-Disease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omplete-Peripheral-Nerves-Disease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omplete-Peripheral-Nerves-Disease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omplete-Peripheral-Nerves-Disease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omplete-Peripheral-Nerves-Disease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omplete-Peripheral-Nerves-Disease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omplete-Peripheral-Nerves-Disease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Complete-Peripheral-Nerves-Disease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Complete-Peripheral-Nerves-Disease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Complete-Peripheral-Nerves-Disease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Complete-Peripheral-Nerves-Disease-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omplete-Peripheral-Nerves-Disease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omplete-Peripheral-Nerves-Disease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omplete-Peripheral-Nerves-Disease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omplete-Peripheral-Nerves-Disease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omplete-Peripheral-Nerves-Disease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omplete-Peripheral-Nerves-Disease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