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mplete-Peripheral-Nerves-Diseas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mplete-Peripheral-Nerves-Diseas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mplete-Peripheral-Nerves-Diseas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mplete-Peripheral-Nerves-Diseas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mplete-Peripheral-Nerves-Diseas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mplete-Peripheral-Nerves-Diseas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mplete-Peripheral-Nerves-Diseas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mplete-Peripheral-Nerves-Diseas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mplete-Peripheral-Nerves-Diseas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mplete-Peripheral-Nerves-Disease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mplete-Peripheral-Nerves-Disease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mplete-Peripheral-Nerves-Diseas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mplete-Peripheral-Nerves-Disease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mplete-Peripheral-Nerves-Disease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mplete-Peripheral-Nerves-Disease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mplete-Peripheral-Nerves-Disease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mplete-Peripheral-Nerves-Disease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mplete-Peripheral-Nerves-Disease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mplete-Peripheral-Nerves-Disease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omplete-Peripheral-Nerves-Disease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omplete-Peripheral-Nerves-Disease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omplete-Peripheral-Nerves-Disease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mplete-Peripheral-Nerves-Diseas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omplete-Peripheral-Nerves-Disease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omplete-Peripheral-Nerves-Disease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omplete-Peripheral-Nerves-Disease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omplete-Peripheral-Nerves-Disease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omplete-Peripheral-Nerves-Disease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omplete-Peripheral-Nerves-Disease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Complete-Peripheral-Nerves-Disease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mplete-Peripheral-Nerves-Diseas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mplete-Peripheral-Nerves-Diseas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mplete-Peripheral-Nerves-Diseas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mplete-Peripheral-Nerves-Diseas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mplete-Peripheral-Nerves-Diseas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mplete-Peripheral-Nerves-Diseas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