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ticoagulants-used-in-haemat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ticoagulants-used-in-haemat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ticoagulants-used-in-haemat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ticoagulants-used-in-haemat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ticoagulants-used-in-haemat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ticoagulants-used-in-haemat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ticoagulants-used-in-haemat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ticoagulants-used-in-haemat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ticoagulants-used-in-haemat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ticoagulants-used-in-haemat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ticoagulants-used-in-haemat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ticoagulants-used-in-haemat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ticoagulants-used-in-haemat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nticoagulants-used-in-haemat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nticoagulants-used-in-haemat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nticoagulants-used-in-haemat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nticoagulants-used-in-haemat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nticoagulants-used-in-haemat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nticoagulants-used-in-haemat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nticoagulants-used-in-haematolog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nticoagulants-used-in-haematolog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nticoagulants-used-in-haematolog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ticoagulants-used-in-haemat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nticoagulants-used-in-haematolog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nticoagulants-used-in-haematolog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Anticoagulants-used-in-haematolog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Anticoagulants-used-in-haematolog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Anticoagulants-used-in-haematology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Anticoagulants-used-in-haematology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Anticoagulants-used-in-haematology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Anticoagulants-used-in-haematology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Anticoagulants-used-in-haematology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Anticoagulants-used-in-haematology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ticoagulants-used-in-haemat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-Anticoagulants-used-in-haematology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-Anticoagulants-used-in-haematology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ticoagulants-used-in-haemat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ticoagulants-used-in-haemat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ticoagulants-used-in-haemat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ticoagulants-used-in-haemat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ticoagulants-used-in-haemat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