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CINOMA-PEN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CINOMA-PEN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CINOMA-PEN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CINOMA-PEN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CINOMA-PEN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CINOMA-PEN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CINOMA-PEN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CINOMA-PEN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CINOMA-PEN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CINOMA-PEN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CINOMA-PEN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CINOMA-PEN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CINOMA-PEN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CINOMA-PEN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CINOMA-PEN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CINOMA-PEN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CINOMA-PEN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CINOMA-PEN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CINOMA-PEN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CINOMA-PEN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CINOMA-PEN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CINOMA-PEN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CINOMA-PEN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CINOMA-PEN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CINOMA-PEN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CINOMA-PEN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CINOMA-PEN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CINOMA-PEN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CINOMA-PEN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CINOMA-PEN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CINOMA-PEN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CINOMA-PEN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CINOMA-PEN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CINOMA-PEN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CINOMA-PEN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CINOMA-PEN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CINOMA-PEN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CINOMA-PEN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CINOMA-PEN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CINOMA-PEN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CINOMA-PEN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CINOMA-PEN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CINOMA-PEN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CINOMA-PEN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CINOMA-PEN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CINOMA-PEN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CINOMA-PEN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CINOMA-PEN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RCINOMA-PEN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RCINOMA-PEN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RCINOMA-PEN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RCINOMA-PEN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RCINOMA-PEN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RCINOMA-PEN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RCINOMA-PEN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CINOMA-PEN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RCINOMA-PENI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RCINOMA-PENI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ARCINOMA-PENI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ARCINOMA-PENI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ARCINOMA-PENI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ARCINOMA-PENI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ARCINOMA-PENI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ARCINOMA-PENI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ARCINOMA-PENI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ARCINOMA-PENI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CINOMA-PEN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ARCINOMA-PENI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ARCINOMA-PENI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CARCINOMA-PENI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CARCINOMA-PENI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CARCINOMA-PENI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CARCINOMA-PENI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CARCINOMA-PENI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CARCINOMA-PENI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CARCINOMA-PENI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CARCINOMA-PENI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CINOMA-PEN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CARCINOMA-PENI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CARCINOMA-PENI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CARCINOMA-PENI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CARCINOMA-PENI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CARCINOMA-PENI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CARCINOMA-PENI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CARCINOMA-PENI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CARCINOMA-PENI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CARCINOMA-PENI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CARCINOMA-PENI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CINOMA-PEN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CARCINOMA-PENI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CARCINOMA-PENI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2025-02-19T11:27:36Z</dcterms:modified>
  <cp:category/>
</cp:coreProperties>
</file>