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orneal-ulcer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rneal-ulcer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rneal-ulcer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rneal-ulcer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rneal-ulcer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rneal-ulcer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rneal-ulcer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rneal-ulcer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rneal-ulcer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rneal-ulcer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rneal-ulcer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rneal-ulcer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rneal-ulcer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rneal-ulcer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rneal-ulcer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rneal-ulcer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rneal-ulcer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rneal-ulcer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rneal-ulcer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rneal-ulcer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rneal-ulcer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rneal-ulcer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rneal-ulcer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orneal-ulcer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orneal-ulcer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orneal-ulcer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orneal-ulcer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orneal-ulcer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orneal-ulcer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orneal-ulcer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orneal-ulcer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orneal-ulcer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orneal-ulcer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rneal-ulcer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orneal-ulcer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orneal-ulcer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orneal-ulcer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orneal-ulcer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orneal-ulcer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orneal-ulcer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orneal-ulcer-pptx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orneal-ulcer-pptx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orneal-ulcer-pptx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orneal-ulcer-pptx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rneal-ulcer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orneal-ulcer-pptx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orneal-ulcer-pptx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corneal-ulcer-pptx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corneal-ulcer-pptx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corneal-ulcer-pptx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corneal-ulcer-pptx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corneal-ulcer-pptx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corneal-ulcer-pptx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corneal-ulcer-pptx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rneal-ulcer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rneal-ulcer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rneal-ulcer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rneal-ulcer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2025-02-15T19:02:04Z</dcterms:modified>
  <cp:category/>
</cp:coreProperties>
</file>