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hysiology-of-Endocrine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hysiology-of-Endocrine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hysiology-of-Endocrine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hysiology-of-Endocrine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hysiology-of-Endocrine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hysiology-of-Endocrine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hysiology-of-Endocrine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hysiology-of-Endocrine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ysiology-of-Endocrine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hysiology-of-Endocrine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hysiology-of-Endocrine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hysiology-of-Endocrine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hysiology-of-Endocrine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hysiology-of-Endocrine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hysiology-of-Endocrine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hysiology-of-Endocrine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hysiology-of-Endocrine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hysiology-of-Endocrine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hysiology-of-Endocrine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hysiology-of-Endocrine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hysiology-of-Endocrine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hysiology-of-Endocrine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hysiology-of-Endocrine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hysiology-of-Endocrine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hysiology-of-Endocrine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hysiology-of-Endocrine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hysiology-of-Endocrine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hysiology-of-Endocrine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hysiology-of-Endocrine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hysiology-of-Endocrine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hysiology-of-Endocrine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hysiology-of-Endocrine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hysiology-of-Endocrine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ysiology-of-Endocrine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hysiology-of-Endocrine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hysiology-of-Endocrine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hysiology-of-Endocrine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hysiology-of-Endocrine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hysiology-of-Endocrine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hysiology-of-Endocrine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hysiology-of-Endocrine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hysiology-of-Endocrine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hysiology-of-Endocrine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hysiology-of-Endocrine-Syste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hysiology-of-Endocrine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hysiology-of-Endocrine-Syste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hysiology-of-Endocrine-Syste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hysiology-of-Endocrine-Syste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hysiology-of-Endocrine-Syste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hysiology-of-Endocrine-Syste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hysiology-of-Endocrine-Syste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Physiology-of-Endocrine-Syste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Physiology-of-Endocrine-Syste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Physiology-of-Endocrine-Syste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Physiology-of-Endocrine-Syste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hysiology-of-Endocrine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Physiology-of-Endocrine-System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Physiology-of-Endocrine-System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Physiology-of-Endocrine-System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Physiology-of-Endocrine-System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Physiology-of-Endocrine-System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Physiology-of-Endocrine-System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Physiology-of-Endocrine-System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Physiology-of-Endocrine-System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Physiology-of-Endocrine-System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Physiology-of-Endocrine-System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hysiology-of-Endocrine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hysiology-of-Endocrine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hysiology-of-Endocrine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