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welling-Examin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welling-Examin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welling-Examin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welling-Examin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welling-Examin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welling-Examin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welling-Examin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welling-Examin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welling-Examin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welling-Examin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welling-Examin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welling-Examin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welling-Examin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welling-Examina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welling-Examina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welling-Examina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welling-Examin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welling-Examina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welling-Examina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Swelling-Examina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Swelling-Examinat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Swelling-Examinat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welling-Examin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Swelling-Examinat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Swelling-Examinati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Swelling-Examinatio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Swelling-Examination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welling-Examin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welling-Examin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welling-Examin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welling-Examin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welling-Examin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welling-Examin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