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Adrenergic-Blocking-Drug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Adrenergic-Blocking-Drug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Adrenergic-Blocking-Drug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Adrenergic-Blocking-Drug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Adrenergic-Blocking-Drug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Adrenergic-Blocking-Drug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Adrenergic-Blocking-Drug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Adrenergic-Blocking-Drug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Adrenergic-Blocking-Drug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Adrenergic-Blocking-Drug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Adrenergic-Blocking-Drug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Adrenergic-Blocking-Drug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Adrenergic-Blocking-Drug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Adrenergic-Blocking-Drug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Adrenergic-Blocking-Drug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Adrenergic-Blocking-Drug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Adrenergic-Blocking-Drug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Adrenergic-Blocking-Drug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Adrenergic-Blocking-Drug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Adrenergic-Blocking-Drug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Adrenergic-Blocking-Drug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Adrenergic-Blocking-Drug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Adrenergic-Blocking-Drug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Adrenergic-Blocking-Drugs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Adrenergic-Blocking-Drug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Adrenergic-Blocking-Drug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Adrenergic-Blocking-Drug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Adrenergic-Blocking-Drug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Adrenergic-Blocking-Drug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Adrenergic-Blocking-Drug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