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drenergic-Blocking-Drug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drenergic-Blocking-Drug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drenergic-Blocking-Drug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drenergic-Blocking-Drug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drenergic-Blocking-Drug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drenergic-Blocking-Drug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drenergic-Blocking-Drug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drenergic-Blocking-Drug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drenergic-Blocking-Drug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drenergic-Blocking-Drug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drenergic-Blocking-Drug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drenergic-Blocking-Drug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drenergic-Blocking-Drug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drenergic-Blocking-Drug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drenergic-Blocking-Drug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drenergic-Blocking-Drug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drenergic-Blocking-Drug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drenergic-Blocking-Drug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Adrenergic-Blocking-Drug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Adrenergic-Blocking-Drug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Adrenergic-Blocking-Drug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Adrenergic-Blocking-Drug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drenergic-Blocking-Drug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Adrenergic-Blocking-Drug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drenergic-Blocking-Drug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drenergic-Blocking-Drug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drenergic-Blocking-Drug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drenergic-Blocking-Drug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drenergic-Blocking-Drug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drenergic-Blocking-Drug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