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dical-neglige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dical-neglige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dical-neglige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dical-neglige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dical-neglige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dical-neglige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dical-neglige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al-neglige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al-neglige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dical-neglige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dical-negligen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dical-neglige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dical-negligen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dical-negligen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dical-negligen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dical-negligen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dical-negligen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edical-negligenc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edical-negligenc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edical-negligenc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edical-negligenc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Medical-negligenc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dical-neglige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Medical-negligenc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Medical-negligenc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dical-neglige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dical-neglige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dical-neglige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dical-neglige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dical-neglige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dical-neglige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2025-02-14T11:46:22Z</dcterms:modified>
  <cp:category/>
</cp:coreProperties>
</file>