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Functional-cortical-area-white-matter-of-cerebrum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Functional-cortical-area-white-matter-of-cerebrum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Functional-cortical-area-white-matter-of-cerebrum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Functional-cortical-area-white-matter-of-cerebrum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Functional-cortical-area-white-matter-of-cerebrum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Functional-cortical-area-white-matter-of-cerebrum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Functional-cortical-area-white-matter-of-cerebrum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Functional-cortical-area-white-matter-of-cerebrum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Functional-cortical-area-white-matter-of-cerebrum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Functional-cortical-area-white-matter-of-cerebrum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Functional-cortical-area-white-matter-of-cerebrum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Functional-cortical-area-white-matter-of-cerebrum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Functional-cortical-area-white-matter-of-cerebrum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Functional-cortical-area-white-matter-of-cerebrum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Functional-cortical-area-white-matter-of-cerebrum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Functional-cortical-area-white-matter-of-cerebrum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Functional-cortical-area-white-matter-of-cerebrum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Functional-cortical-area-white-matter-of-cerebrum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Functional-cortical-area-white-matter-of-cerebrum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Functional-cortical-area-white-matter-of-cerebrum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Functional-cortical-area-white-matter-of-cerebrum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Functional-cortical-area-white-matter-of-cerebrum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Functional-cortical-area-white-matter-of-cerebrum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Functional-cortical-area-white-matter-of-cerebrum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Functional-cortical-area-white-matter-of-cerebrum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Functional-cortical-area-white-matter-of-cerebrum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Functional-cortical-area-white-matter-of-cerebrum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Functional-cortical-area-white-matter-of-cerebrum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Functional-cortical-area-white-matter-of-cerebrum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Functional-cortical-area-white-matter-of-cerebrum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Functional-cortical-area-white-matter-of-cerebrum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Functional-cortical-area-white-matter-of-cerebrum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Functional-cortical-area-white-matter-of-cerebrum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Functional-cortical-area-white-matter-of-cerebrum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Functional-cortical-area-white-matter-of-cerebrum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Functional-cortical-area-white-matter-of-cerebrum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Functional-cortical-area-white-matter-of-cerebrum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Functional-cortical-area-white-matter-of-cerebrum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2025-01-30T08:54:32Z</dcterms:modified>
  <cp:category/>
</cp:coreProperties>
</file>