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pid-of-ncd-ht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pid-of-ncd-ht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pid-of-ncd-ht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pid-of-ncd-ht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pid-of-ncd-ht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pid-of-ncd-ht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pid-of-ncd-ht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pid-of-ncd-ht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pid-of-ncd-ht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pid-of-ncd-ht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pid-of-ncd-ht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pid-of-ncd-ht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pid-of-ncd-ht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pid-of-ncd-ht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pid-of-ncd-ht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pid-of-ncd-ht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pid-of-ncd-ht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pid-of-ncd-ht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pid-of-ncd-ht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pid-of-ncd-ht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pid-of-ncd-ht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pid-of-ncd-ht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pid-of-ncd-ht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pid-of-ncd-ht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pid-of-ncd-ht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pid-of-ncd-ht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pid-of-ncd-ht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pid-of-ncd-ht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pid-of-ncd-ht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Epid-of-ncd-ht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Epid-of-ncd-ht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Epid-of-ncd-ht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Epid-of-ncd-htn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pid-of-ncd-ht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pid-of-ncd-ht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pid-of-ncd-ht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pid-of-ncd-ht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pid-of-ncd-ht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pid-of-ncd-ht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