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iostatis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iostatis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iostatis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iostatis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iostatis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iostatis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iostatis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iostatis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iostatis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iostatis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iostatis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iostatis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iostatis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iostatis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iostatis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iostatis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iostatis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iostatis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iostatis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iostatist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iostatist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iostatist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iostatis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Biostatist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Biostatistic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Biostatistic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Biostatistic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Biostatistic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iostatis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iostatis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iostatis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iostatis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iostatis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iostatis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