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Ureteric-injury-ppt-Dr-Neha-Jain-JNMCH-AMU-Aligar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Ureteric-injury-ppt-Dr-Neha-Jain-JNMCH-AMU-Aligar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Ureteric-injury-ppt-Dr-Neha-Jain-JNMCH-AMU-Aligar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Ureteric-injury-ppt-Dr-Neha-Jain-JNMCH-AMU-Aligar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Ureteric-injury-ppt-Dr-Neha-Jain-JNMCH-AMU-Aligar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Ureteric-injury-ppt-Dr-Neha-Jain-JNMCH-AMU-Aligar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Ureteric-injury-ppt-Dr-Neha-Jain-JNMCH-AMU-Aligar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Ureteric-injury-ppt-Dr-Neha-Jain-JNMCH-AMU-Aligar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Ureteric-injury-ppt-Dr-Neha-Jain-JNMCH-AMU-Aligar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Ureteric-injury-ppt-Dr-Neha-Jain-JNMCH-AMU-Aligar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Ureteric-injury-ppt-Dr-Neha-Jain-JNMCH-AMU-Aligar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Ureteric-injury-ppt-Dr-Neha-Jain-JNMCH-AMU-Aligar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Ureteric-injury-ppt-Dr-Neha-Jain-JNMCH-AMU-Aligar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Ureteric-injury-ppt-Dr-Neha-Jain-JNMCH-AMU-Aligar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Ureteric-injury-ppt-Dr-Neha-Jain-JNMCH-AMU-Aligar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Ureteric-injury-ppt-Dr-Neha-Jain-JNMCH-AMU-Aligar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Ureteric-injury-ppt-Dr-Neha-Jain-JNMCH-AMU-Aligar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Ureteric-injury-ppt-Dr-Neha-Jain-JNMCH-AMU-Aligar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Ureteric-injury-ppt-Dr-Neha-Jain-JNMCH-AMU-Aligar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Ureteric-injury-ppt-Dr-Neha-Jain-JNMCH-AMU-Aligar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Ureteric-injury-ppt-Dr-Neha-Jain-JNMCH-AMU-Aligar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Ureteric-injury-ppt-Dr-Neha-Jain-JNMCH-AMU-Aligar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Ureteric-injury-ppt-Dr-Neha-Jain-JNMCH-AMU-Aligar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Ureteric-injury-ppt-Dr-Neha-Jain-JNMCH-AMU-Aligar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Ureteric-injury-ppt-Dr-Neha-Jain-JNMCH-AMU-Aligar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Ureteric-injury-ppt-Dr-Neha-Jain-JNMCH-AMU-Aligar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Ureteric-injury-ppt-Dr-Neha-Jain-JNMCH-AMU-Aligar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Ureteric-injury-ppt-Dr-Neha-Jain-JNMCH-AMU-Aligar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Ureteric-injury-ppt-Dr-Neha-Jain-JNMCH-AMU-Aligar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Ureteric-injury-ppt-Dr-Neha-Jain-JNMCH-AMU-Aligar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Ureteric-injury-ppt-Dr-Neha-Jain-JNMCH-AMU-Aligar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Ureteric-injury-ppt-Dr-Neha-Jain-JNMCH-AMU-Aligar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Ureteric-injury-ppt-Dr-Neha-Jain-JNMCH-AMU-Aligar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Ureteric-injury-ppt-Dr-Neha-Jain-JNMCH-AMU-Aligar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Ureteric-injury-ppt-Dr-Neha-Jain-JNMCH-AMU-Aligar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Ureteric-injury-ppt-Dr-Neha-Jain-JNMCH-AMU-Aligar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Ureteric-injury-ppt-Dr-Neha-Jain-JNMCH-AMU-Aligar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Ureteric-injury-ppt-Dr-Neha-Jain-JNMCH-AMU-Aligar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Ureteric-injury-ppt-Dr-Neha-Jain-JNMCH-AMU-Aligar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Ureteric-injury-ppt-Dr-Neha-Jain-JNMCH-AMU-Aligar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Ureteric-injury-ppt-Dr-Neha-Jain-JNMCH-AMU-Aligar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Ureteric-injury-ppt-Dr-Neha-Jain-JNMCH-AMU-Aligar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Ureteric-injury-ppt-Dr-Neha-Jain-JNMCH-AMU-Aligar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Ureteric-injury-ppt-Dr-Neha-Jain-JNMCH-AMU-Aligar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Ureteric-injury-ppt-Dr-Neha-Jain-JNMCH-AMU-Aligar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