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fertil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fertil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fertil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fertil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fertil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fertil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fertil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fertil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fertil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fertilit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fertilit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fertil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fertilit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fertilit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fertilit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fertilit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fertilit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fertilit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fertilit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fertilit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fertilit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fertilit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fertil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fertilit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nfertilit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nfertilit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fertil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fertil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fertil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fertil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fertil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fertil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