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eoplas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eoplas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eoplas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eoplas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eoplas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eoplas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eoplas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eoplas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eoplas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eoplas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eoplas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eoplas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eoplas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eoplas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eoplas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Neoplas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Neoplas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Neoplas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Neoplas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Neoplas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Neoplas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Neoplas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eoplas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Neoplasi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Neoplasi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eoplas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eoplas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eoplas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eoplas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eoplas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eoplas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