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utacoids-histamine-and-antihistaminic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utacoids-histamine-and-antihistaminic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utacoids-histamine-and-antihistaminic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utacoids-histamine-and-antihistaminic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utacoids-histamine-and-antihistaminic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utacoids-histamine-and-antihistaminic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utacoids-histamine-and-antihistaminic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utacoids-histamine-and-antihistaminic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utacoids-histamine-and-antihistaminic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utacoids-histamine-and-antihistaminic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utacoids-histamine-and-antihistaminic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utacoids-histamine-and-antihistaminic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utacoids-histamine-and-antihistaminic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utacoids-histamine-and-antihistaminic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utacoids-histamine-and-antihistaminic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utacoids-histamine-and-antihistaminic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utacoids-histamine-and-antihistaminic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utacoids-histamine-and-antihistaminic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utacoids-histamine-and-antihistaminic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utacoids-histamine-and-antihistaminic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utacoids-histamine-and-antihistaminic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utacoids-histamine-and-antihistaminic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utacoids-histamine-and-antihistaminic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utacoids-histamine-and-antihistaminic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utacoids-histamine-and-antihistaminic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Autacoids-histamine-and-antihistaminic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utacoids-histamine-and-antihistaminic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utacoids-histamine-and-antihistaminic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utacoids-histamine-and-antihistaminic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utacoids-histamine-and-antihistaminic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utacoids-histamine-and-antihistaminic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utacoids-histamine-and-antihistaminic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