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79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rgography-by-Pandian-M-Tutor-in-Dept-of-Physiology-DYPMCKOP-This-PPT-for-1MBBS-BPTH-Nursing-BDS-with-SLO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rgography-by-Pandian-M-Tutor-in-Dept-of-Physiology-DYPMCKOP-This-PPT-for-1MBBS-BPTH-Nursing-BDS-with-SLO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rgography-by-Pandian-M-Tutor-in-Dept-of-Physiology-DYPMCKOP-This-PPT-for-1MBBS-BPTH-Nursing-BDS-with-SLO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rgography-by-Pandian-M-Tutor-in-Dept-of-Physiology-DYPMCKOP-This-PPT-for-1MBBS-BPTH-Nursing-BDS-with-SLO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rgography-by-Pandian-M-Tutor-in-Dept-of-Physiology-DYPMCKOP-This-PPT-for-1MBBS-BPTH-Nursing-BDS-with-SLO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rgography-by-Pandian-M-Tutor-in-Dept-of-Physiology-DYPMCKOP-This-PPT-for-1MBBS-BPTH-Nursing-BDS-with-SLO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rgography-by-Pandian-M-Tutor-in-Dept-of-Physiology-DYPMCKOP-This-PPT-for-1MBBS-BPTH-Nursing-BDS-with-SLO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rgography-by-Pandian-M-Tutor-in-Dept-of-Physiology-DYPMCKOP-This-PPT-for-1MBBS-BPTH-Nursing-BDS-with-SLO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rgography-by-Pandian-M-Tutor-in-Dept-of-Physiology-DYPMCKOP-This-PPT-for-1MBBS-BPTH-Nursing-BDS-with-SLO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rgography-by-Pandian-M-Tutor-in-Dept-of-Physiology-DYPMCKOP-This-PPT-for-1MBBS-BPTH-Nursing-BDS-with-SLO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rgography-by-Pandian-M-Tutor-in-Dept-of-Physiology-DYPMCKOP-This-PPT-for-1MBBS-BPTH-Nursing-BDS-with-SLO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rgography-by-Pandian-M-Tutor-in-Dept-of-Physiology-DYPMCKOP-This-PPT-for-1MBBS-BPTH-Nursing-BDS-with-SLO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rgography-by-Pandian-M-Tutor-in-Dept-of-Physiology-DYPMCKOP-This-PPT-for-1MBBS-BPTH-Nursing-BDS-with-SLO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rgography-by-Pandian-M-Tutor-in-Dept-of-Physiology-DYPMCKOP-This-PPT-for-1MBBS-BPTH-Nursing-BDS-with-SLO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rgography-by-Pandian-M-Tutor-in-Dept-of-Physiology-DYPMCKOP-This-PPT-for-1MBBS-BPTH-Nursing-BDS-with-SLO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rgography-by-Pandian-M-Tutor-in-Dept-of-Physiology-DYPMCKOP-This-PPT-for-1MBBS-BPTH-Nursing-BDS-with-SLO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rgography-by-Pandian-M-Tutor-in-Dept-of-Physiology-DYPMCKOP-This-PPT-for-1MBBS-BPTH-Nursing-BDS-with-SLO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rgography-by-Pandian-M-Tutor-in-Dept-of-Physiology-DYPMCKOP-This-PPT-for-1MBBS-BPTH-Nursing-BDS-with-SLO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rgography-by-Pandian-M-Tutor-in-Dept-of-Physiology-DYPMCKOP-This-PPT-for-1MBBS-BPTH-Nursing-BDS-with-SLO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ashish raj</cp:lastModifiedBy>
  <cp:revision>1</cp:revision>
  <dcterms:created xsi:type="dcterms:W3CDTF">2013-01-27T09:14:16Z</dcterms:created>
  <dcterms:modified xsi:type="dcterms:W3CDTF">2025-02-09T07:12:28Z</dcterms:modified>
  <cp:category/>
</cp:coreProperties>
</file>