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lationship-between-Fertility-and-Reproductive-Health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lationship-between-Fertility-and-Reproductive-Health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lationship-between-Fertility-and-Reproductive-Health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lationship-between-Fertility-and-Reproductive-Health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lationship-between-Fertility-and-Reproductive-Health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lationship-between-Fertility-and-Reproductive-Health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lationship-between-Fertility-and-Reproductive-Health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lationship-between-Fertility-and-Reproductive-Health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elationship-between-Fertility-and-Reproductive-Health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elationship-between-Fertility-and-Reproductive-Health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elationship-between-Fertility-and-Reproductive-Health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lationship-between-Fertility-and-Reproductive-Health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elationship-between-Fertility-and-Reproductive-Health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elationship-between-Fertility-and-Reproductive-Health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elationship-between-Fertility-and-Reproductive-Health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elationship-between-Fertility-and-Reproductive-Health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elationship-between-Fertility-and-Reproductive-Health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elationship-between-Fertility-and-Reproductive-Health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lationship-between-Fertility-and-Reproductive-Health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lationship-between-Fertility-and-Reproductive-Health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lationship-between-Fertility-and-Reproductive-Health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lationship-between-Fertility-and-Reproductive-Health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lationship-between-Fertility-and-Reproductive-Health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lationship-between-Fertility-and-Reproductive-Health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lationship-between-Fertility-and-Reproductive-Health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