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Relationship-between-Fertility-and-Reproductive-Health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Relationship-between-Fertility-and-Reproductive-Health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Relationship-between-Fertility-and-Reproductive-Health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Relationship-between-Fertility-and-Reproductive-Health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Relationship-between-Fertility-and-Reproductive-Health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Relationship-between-Fertility-and-Reproductive-Health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Relationship-between-Fertility-and-Reproductive-Health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Relationship-between-Fertility-and-Reproductive-Health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Relationship-between-Fertility-and-Reproductive-Health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Relationship-between-Fertility-and-Reproductive-Health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Relationship-between-Fertility-and-Reproductive-Health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Relationship-between-Fertility-and-Reproductive-Health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Relationship-between-Fertility-and-Reproductive-Health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Relationship-between-Fertility-and-Reproductive-Health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Relationship-between-Fertility-and-Reproductive-Health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Relationship-between-Fertility-and-Reproductive-Health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Relationship-between-Fertility-and-Reproductive-Health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Relationship-between-Fertility-and-Reproductive-Health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Relationship-between-Fertility-and-Reproductive-Health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Relationship-between-Fertility-and-Reproductive-Health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Relationship-between-Fertility-and-Reproductive-Health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Relationship-between-Fertility-and-Reproductive-Health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Relationship-between-Fertility-and-Reproductive-Health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Relationship-between-Fertility-and-Reproductive-Health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Relationship-between-Fertility-and-Reproductive-Health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