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rugs-in-Parkinsonis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rugs-in-Parkinsonis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rugs-in-Parkinsonis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rugs-in-Parkinsonis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rugs-in-Parkinsonis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rugs-in-Parkinsonis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rugs-in-Parkinsonis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rugs-in-Parkinsonis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rugs-in-Parkinsonis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rugs-in-Parkinsonis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rugs-in-Parkinsonis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rugs-in-Parkinsonis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rugs-in-Parkinsonis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rugs-in-Parkinsonis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Drugs-in-Parkinsonis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Drugs-in-Parkinsonis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Drugs-in-Parkinsonis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Drugs-in-Parkinsonis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Drugs-in-Parkinsonis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Drugs-in-Parkinsonism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Drugs-in-Parkinsonism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rugs-in-Parkinsonis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rugs-in-Parkinsonis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rugs-in-Parkinsonis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rugs-in-Parkinsonis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rugs-in-Parkinsonis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rugs-in-Parkinsonis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rugs-in-Parkinsonis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