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ase-Study-on-Parkinson-s-Diseas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ase-Study-on-Parkinson-s-Diseas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ase-Study-on-Parkinson-s-Diseas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ase-Study-on-Parkinson-s-Diseas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ase-Study-on-Parkinson-s-Diseas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ase-Study-on-Parkinson-s-Diseas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ase-Study-on-Parkinson-s-Diseas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ase-Study-on-Parkinson-s-Diseas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ase-Study-on-Parkinson-s-Diseas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ase-Study-on-Parkinson-s-Diseas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ase-Study-on-Parkinson-s-Diseas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ase-Study-on-Parkinson-s-Diseas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ase-Study-on-Parkinson-s-Diseas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ase-Study-on-Parkinson-s-Diseas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ase-Study-on-Parkinson-s-Diseas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ase-Study-on-Parkinson-s-Diseas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ase-Study-on-Parkinson-s-Diseas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ase-Study-on-Parkinson-s-Diseas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ase-Study-on-Parkinson-s-Diseas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ase-Study-on-Parkinson-s-Diseas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ase-Study-on-Parkinson-s-Diseas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ase-Study-on-Parkinson-s-Diseas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ase-Study-on-Parkinson-s-Diseas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ase-Study-on-Parkinson-s-Diseas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ase-Study-on-Parkinson-s-Diseas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ase-Study-on-Parkinson-s-Diseas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ase-Study-on-Parkinson-s-Diseas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ase-Study-on-Parkinson-s-Diseas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ase-Study-on-Parkinson-s-Diseas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Case-Study-on-Parkinson-s-Diseas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Case-Study-on-Parkinson-s-Diseas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Case-Study-on-Parkinson-s-Diseas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Case-Study-on-Parkinson-s-Diseas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ase-Study-on-Parkinson-s-Diseas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Case-Study-on-Parkinson-s-Diseas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Case-Study-on-Parkinson-s-Diseas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Case-Study-on-Parkinson-s-Diseas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Case-Study-on-Parkinson-s-Diseas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Case-Study-on-Parkinson-s-Diseas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Case-Study-on-Parkinson-s-Diseas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ase-Study-on-Parkinson-s-Diseas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ase-Study-on-Parkinson-s-Diseas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ase-Study-on-Parkinson-s-Diseas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ase-Study-on-Parkinson-s-Diseas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ase-Study-on-Parkinson-s-Diseas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