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Clinical-Establishment-act-pptx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Clinical-Establishment-act-pptx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Clinical-Establishment-act-pptx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Clinical-Establishment-act-pptx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Clinical-Establishment-act-pptx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Clinical-Establishment-act-pptx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Clinical-Establishment-act-pptx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Clinical-Establishment-act-pptx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Clinical-Establishment-act-pptx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Clinical-Establishment-act-pptx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Clinical-Establishment-act-pptx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Clinical-Establishment-act-pptx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Clinical-Establishment-act-pptx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Clinical-Establishment-act-pptx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Clinical-Establishment-act-pptx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Clinical-Establishment-act-pptx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Clinical-Establishment-act-pptx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Clinical-Establishment-act-pptx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Clinical-Establishment-act-pptx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7-Clinical-Establishment-act-pptx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8-Clinical-Establishment-act-pptx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9-Clinical-Establishment-act-pptx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Clinical-Establishment-act-pptx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0-Clinical-Establishment-act-pptx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Clinical-Establishment-act-pptx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Clinical-Establishment-act-pptx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Clinical-Establishment-act-pptx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Clinical-Establishment-act-pptx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Clinical-Establishment-act-pptx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Clinical-Establishment-act-pptx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3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2025-02-03T19:16:33Z</dcterms:modified>
  <cp:category/>
</cp:coreProperties>
</file>