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Peripheral-nerve-injuri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eripheral-nerve-injuri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eripheral-nerve-injuri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Peripheral-nerve-injuri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Peripheral-nerve-injuri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Peripheral-nerve-injuri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Peripheral-nerve-injuri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Peripheral-nerve-injuri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Peripheral-nerve-injuri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Peripheral-nerve-injuri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Peripheral-nerve-injuri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Peripheral-nerve-injuri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Peripheral-nerve-injuri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Peripheral-nerve-injuri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Peripheral-nerve-injuri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Peripheral-nerve-injuri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Peripheral-nerve-injuri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Peripheral-nerve-injuri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Peripheral-nerve-injuri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Peripheral-nerve-injuri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Peripheral-nerve-injuri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Peripheral-nerve-injuri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eripheral-nerve-injuri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Peripheral-nerve-injuri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Peripheral-nerve-injuri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Peripheral-nerve-injuri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Peripheral-nerve-injuri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Peripheral-nerve-injuri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Peripheral-nerve-injuri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Peripheral-nerve-injuri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Peripheral-nerve-injuri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Peripheral-nerve-injuri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Peripheral-nerve-injuri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eripheral-nerve-injuri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Peripheral-nerve-injuri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Peripheral-nerve-injuri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Peripheral-nerve-injuri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Peripheral-nerve-injuri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Peripheral-nerve-injuri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Peripheral-nerve-injuri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Peripheral-nerve-injuri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Peripheral-nerve-injuri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Peripheral-nerve-injuri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Peripheral-nerve-injuri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eripheral-nerve-injuri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Peripheral-nerve-injuri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Peripheral-nerve-injuri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Peripheral-nerve-injuri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Peripheral-nerve-injurie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Peripheral-nerve-injurie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Peripheral-nerve-injurie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Peripheral-nerve-injurie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Peripheral-nerve-injurie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Peripheral-nerve-injurie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Peripheral-nerve-injurie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eripheral-nerve-injuri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Peripheral-nerve-injurie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Peripheral-nerve-injurie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Peripheral-nerve-injurie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Peripheral-nerve-injurie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Peripheral-nerve-injurie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Peripheral-nerve-injurie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Peripheral-nerve-injurie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Peripheral-nerve-injurie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Peripheral-nerve-injurie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Peripheral-nerve-injurie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eripheral-nerve-injuri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Peripheral-nerve-injurie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Peripheral-nerve-injurie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Peripheral-nerve-injurie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Peripheral-nerve-injurie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Peripheral-nerve-injurie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Peripheral-nerve-injurie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Peripheral-nerve-injuries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Peripheral-nerve-injuries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Peripheral-nerve-injuries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Peripheral-nerve-injuries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eripheral-nerve-injuri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Peripheral-nerve-injuries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Peripheral-nerve-injuries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-Peripheral-nerve-injuries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-Peripheral-nerve-injuries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-Peripheral-nerve-injuries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-Peripheral-nerve-injuries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-Peripheral-nerve-injuries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-Peripheral-nerve-injuries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-Peripheral-nerve-injuries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9-Peripheral-nerve-injuries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eripheral-nerve-injuri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0-Peripheral-nerve-injuries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2025-02-21T00:24:45Z</dcterms:modified>
  <cp:category/>
</cp:coreProperties>
</file>