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Lect-3-Coronary-Heart-Disease-Angina-Pectoris-and-Anti-Anginal-Agent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Lect-3-Coronary-Heart-Disease-Angina-Pectoris-and-Anti-Anginal-Agent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Lect-3-Coronary-Heart-Disease-Angina-Pectoris-and-Anti-Anginal-Agent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Lect-3-Coronary-Heart-Disease-Angina-Pectoris-and-Anti-Anginal-Agent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Lect-3-Coronary-Heart-Disease-Angina-Pectoris-and-Anti-Anginal-Agent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Lect-3-Coronary-Heart-Disease-Angina-Pectoris-and-Anti-Anginal-Agent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Lect-3-Coronary-Heart-Disease-Angina-Pectoris-and-Anti-Anginal-Agent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Lect-3-Coronary-Heart-Disease-Angina-Pectoris-and-Anti-Anginal-Agent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Lect-3-Coronary-Heart-Disease-Angina-Pectoris-and-Anti-Anginal-Agent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Lect-3-Coronary-Heart-Disease-Angina-Pectoris-and-Anti-Anginal-Agent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Lect-3-Coronary-Heart-Disease-Angina-Pectoris-and-Anti-Anginal-Agent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Lect-3-Coronary-Heart-Disease-Angina-Pectoris-and-Anti-Anginal-Agent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Lect-3-Coronary-Heart-Disease-Angina-Pectoris-and-Anti-Anginal-Agent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Lect-3-Coronary-Heart-Disease-Angina-Pectoris-and-Anti-Anginal-Agent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Lect-3-Coronary-Heart-Disease-Angina-Pectoris-and-Anti-Anginal-Agent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Lect-3-Coronary-Heart-Disease-Angina-Pectoris-and-Anti-Anginal-Agent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Lect-3-Coronary-Heart-Disease-Angina-Pectoris-and-Anti-Anginal-Agent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Lect-3-Coronary-Heart-Disease-Angina-Pectoris-and-Anti-Anginal-Agent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Lect-3-Coronary-Heart-Disease-Angina-Pectoris-and-Anti-Anginal-Agent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Lect-3-Coronary-Heart-Disease-Angina-Pectoris-and-Anti-Anginal-Agent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Lect-3-Coronary-Heart-Disease-Angina-Pectoris-and-Anti-Anginal-Agent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Lect-3-Coronary-Heart-Disease-Angina-Pectoris-and-Anti-Anginal-Agent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Lect-3-Coronary-Heart-Disease-Angina-Pectoris-and-Anti-Anginal-Agent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Lect-3-Coronary-Heart-Disease-Angina-Pectoris-and-Anti-Anginal-Agent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Lect-3-Coronary-Heart-Disease-Angina-Pectoris-and-Anti-Anginal-Agent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Lect-3-Coronary-Heart-Disease-Angina-Pectoris-and-Anti-Anginal-Agent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Lect-3-Coronary-Heart-Disease-Angina-Pectoris-and-Anti-Anginal-Agent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Lect-3-Coronary-Heart-Disease-Angina-Pectoris-and-Anti-Anginal-Agent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Lect-3-Coronary-Heart-Disease-Angina-Pectoris-and-Anti-Anginal-Agent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Lect-3-Coronary-Heart-Disease-Angina-Pectoris-and-Anti-Anginal-Agent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Lect-3-Coronary-Heart-Disease-Angina-Pectoris-and-Anti-Anginal-Agent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Lect-3-Coronary-Heart-Disease-Angina-Pectoris-and-Anti-Anginal-Agent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