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8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OBSTETRICS-AND-GYNECOLOGY-lllllllllll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OBSTETRICS-AND-GYNECOLOGY-lllllllllll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OBSTETRICS-AND-GYNECOLOGY-lllllllllll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OBSTETRICS-AND-GYNECOLOGY-lllllllllll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OBSTETRICS-AND-GYNECOLOGY-lllllllllll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OBSTETRICS-AND-GYNECOLOGY-lllllllllll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OBSTETRICS-AND-GYNECOLOGY-lllllllllll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OBSTETRICS-AND-GYNECOLOGY-lllllllllll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OBSTETRICS-AND-GYNECOLOGY-lllllllllll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OBSTETRICS-AND-GYNECOLOGY-lllllllllll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OBSTETRICS-AND-GYNECOLOGY-lllllllllll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OBSTETRICS-AND-GYNECOLOGY-lllllllllll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OBSTETRICS-AND-GYNECOLOGY-lllllllllll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OBSTETRICS-AND-GYNECOLOGY-lllllllllllppt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OBSTETRICS-AND-GYNECOLOGY-lllllllllllpptx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OBSTETRICS-AND-GYNECOLOGY-lllllllllllpptx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OBSTETRICS-AND-GYNECOLOGY-lllllllllllpptx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OBSTETRICS-AND-GYNECOLOGY-lllllllllllpptx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OBSTETRICS-AND-GYNECOLOGY-lllllllllllpptx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OBSTETRICS-AND-GYNECOLOGY-lllllllllllpptx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OBSTETRICS-AND-GYNECOLOGY-lllllllllllpptx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OBSTETRICS-AND-GYNECOLOGY-lllllllllllpptx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OBSTETRICS-AND-GYNECOLOGY-lllllllllll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OBSTETRICS-AND-GYNECOLOGY-lllllllllllpptx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OBSTETRICS-AND-GYNECOLOGY-lllllllllllpptx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OBSTETRICS-AND-GYNECOLOGY-lllllllllllpptx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OBSTETRICS-AND-GYNECOLOGY-lllllllllllpptx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OBSTETRICS-AND-GYNECOLOGY-lllllllllllpptx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OBSTETRICS-AND-GYNECOLOGY-lllllllllllpptx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OBSTETRICS-AND-GYNECOLOGY-lllllllllllpptx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OBSTETRICS-AND-GYNECOLOGY-lllllllllllpptx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-OBSTETRICS-AND-GYNECOLOGY-lllllllllllpptx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OBSTETRICS-AND-GYNECOLOGY-lllllllllll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OBSTETRICS-AND-GYNECOLOGY-lllllllllll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OBSTETRICS-AND-GYNECOLOGY-lllllllllll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OBSTETRICS-AND-GYNECOLOGY-lllllllllll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OBSTETRICS-AND-GYNECOLOGY-lllllllllll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OBSTETRICS-AND-GYNECOLOGY-lllllllllll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