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Cleft-lip-and-palat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Cleft-lip-and-palat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Cleft-lip-and-palate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Cleft-lip-and-palate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Cleft-lip-and-palate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Cleft-lip-and-palate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Cleft-lip-and-palate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Cleft-lip-and-palate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Cleft-lip-and-palate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-Cleft-lip-and-palate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Cleft-lip-and-palate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-Cleft-lip-and-palate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Cleft-lip-and-palat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-Cleft-lip-and-palate-1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-Cleft-lip-and-palate-1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-Cleft-lip-and-palate-1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-Cleft-lip-and-palate-1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-Cleft-lip-and-palate-1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5-Cleft-lip-and-palate-1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Cleft-lip-and-palat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Cleft-lip-and-palat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Cleft-lip-and-palat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Cleft-lip-and-palat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Cleft-lip-and-palat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Cleft-lip-and-palat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Cleft-lip-and-palat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Cleft-lip-and-palat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Cleft-lip-and-palat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Cleft-lip-and-palat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Cleft-lip-and-palat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Cleft-lip-and-palat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Cleft-lip-and-palat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Cleft-lip-and-palat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Cleft-lip-and-palat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Cleft-lip-and-palat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Cleft-lip-and-palat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Cleft-lip-and-palat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Cleft-lip-and-palat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Cleft-lip-and-palat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Cleft-lip-and-palat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Cleft-lip-and-palat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Cleft-lip-and-palat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Cleft-lip-and-palat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Cleft-lip-and-palat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Cleft-lip-and-palat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Cleft-lip-and-palat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Cleft-lip-and-palat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Cleft-lip-and-palat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Cleft-lip-and-palat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Cleft-lip-and-palat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Cleft-lip-and-palat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Cleft-lip-and-palat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Cleft-lip-and-palat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Cleft-lip-and-palat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Cleft-lip-and-palat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Cleft-lip-and-palat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Cleft-lip-and-palat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Cleft-lip-and-palat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Cleft-lip-and-palat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Cleft-lip-and-palat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Cleft-lip-and-palat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Cleft-lip-and-palat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Cleft-lip-and-palat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Cleft-lip-and-palat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Cleft-lip-and-palat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Cleft-lip-and-palat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Cleft-lip-and-palat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Cleft-lip-and-palat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Cleft-lip-and-palat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Cleft-lip-and-palat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Cleft-lip-and-palat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Cleft-lip-and-palat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Cleft-lip-and-palat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Cleft-lip-and-palat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Cleft-lip-and-palat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Cleft-lip-and-palat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Cleft-lip-and-palat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Cleft-lip-and-palat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Cleft-lip-and-palat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Cleft-lip-and-palate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Cleft-lip-and-palate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Cleft-lip-and-palate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Cleft-lip-and-palat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Cleft-lip-and-palate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Cleft-lip-and-palate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Cleft-lip-and-palate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Cleft-lip-and-palate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Cleft-lip-and-palate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Cleft-lip-and-palate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Cleft-lip-and-palate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Cleft-lip-and-palate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Cleft-lip-and-palate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Cleft-lip-and-palate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Cleft-lip-and-palat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Cleft-lip-and-palate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Cleft-lip-and-palate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Cleft-lip-and-palate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Cleft-lip-and-palate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Cleft-lip-and-palate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Cleft-lip-and-palate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Cleft-lip-and-palate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Cleft-lip-and-palate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Cleft-lip-and-palate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Cleft-lip-and-palate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Cleft-lip-and-palat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Cleft-lip-and-palate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Cleft-lip-and-palate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Cleft-lip-and-palate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Cleft-lip-and-palate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Cleft-lip-and-palate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Cleft-lip-and-palate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Cleft-lip-and-palate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Cleft-lip-and-palate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Cleft-lip-and-palate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Cleft-lip-and-palate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2025-02-23T23:17:44Z</dcterms:modified>
  <cp:category/>
</cp:coreProperties>
</file>