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Management-of-adolescent-pcosfinal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Management-of-adolescent-pcosfinal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Management-of-adolescent-pcosfinal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Management-of-adolescent-pcosfinal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Management-of-adolescent-pcosfinal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Management-of-adolescent-pcosfinal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Management-of-adolescent-pcosfinal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Management-of-adolescent-pcosfinal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Management-of-adolescent-pcosfinal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Management-of-adolescent-pcosfinal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Management-of-adolescent-pcosfinal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Management-of-adolescent-pcosfinal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Management-of-adolescent-pcosfinal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Management-of-adolescent-pcosfinal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Management-of-adolescent-pcosfinal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Management-of-adolescent-pcosfinal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Management-of-adolescent-pcosfinal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Management-of-adolescent-pcosfinal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Management-of-adolescent-pcosfinal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Management-of-adolescent-pcosfinal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Management-of-adolescent-pcosfinal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Management-of-adolescent-pcosfinal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Management-of-adolescent-pcosfinal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Management-of-adolescent-pcosfinal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Management-of-adolescent-pcosfinal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Management-of-adolescent-pcosfinal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Management-of-adolescent-pcosfinal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Management-of-adolescent-pcosfinal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Management-of-adolescent-pcosfinal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Management-of-adolescent-pcosfinal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Management-of-adolescent-pcosfinal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Management-of-adolescent-pcosfinal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Management-of-adolescent-pcosfinal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Management-of-adolescent-pcosfinal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Management-of-adolescent-pcosfinal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Management-of-adolescent-pcosfinal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Management-of-adolescent-pcosfinal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Management-of-adolescent-pcosfinal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Management-of-adolescent-pcosfinal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Management-of-adolescent-pcosfinal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