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orensic-psychiatry-criminal-psychiatr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orensic-psychiatry-criminal-psychiatr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orensic-psychiatry-criminal-psychiatr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orensic-psychiatry-criminal-psychiatr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orensic-psychiatry-criminal-psychiatr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orensic-psychiatry-criminal-psychiatr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orensic-psychiatry-criminal-psychiatr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orensic-psychiatry-criminal-psychiatr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orensic-psychiatry-criminal-psychiatr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orensic-psychiatry-criminal-psychiatr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orensic-psychiatry-criminal-psychiatr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orensic-psychiatry-criminal-psychiatr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orensic-psychiatry-criminal-psychiatr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orensic-psychiatry-criminal-psychiatr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orensic-psychiatry-criminal-psychiatr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orensic-psychiatry-criminal-psychiatr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orensic-psychiatry-criminal-psychiatr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forensic-psychiatry-criminal-psychiatr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forensic-psychiatry-criminal-psychiatr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forensic-psychiatry-criminal-psychiatr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forensic-psychiatry-criminal-psychiatr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forensic-psychiatry-criminal-psychiatr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orensic-psychiatry-criminal-psychiatr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forensic-psychiatry-criminal-psychiatr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forensic-psychiatry-criminal-psychiatr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forensic-psychiatry-criminal-psychiatr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forensic-psychiatry-criminal-psychiatr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forensic-psychiatry-criminal-psychiatr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forensic-psychiatry-criminal-psychiatr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forensic-psychiatry-criminal-psychiatry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forensic-psychiatry-criminal-psychiatry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forensic-psychiatry-criminal-psychiatry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forensic-psychiatry-criminal-psychiatry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orensic-psychiatry-criminal-psychiatr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forensic-psychiatry-criminal-psychiatry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forensic-psychiatry-criminal-psychiatry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orensic-psychiatry-criminal-psychiatr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orensic-psychiatry-criminal-psychiatr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orensic-psychiatry-criminal-psychiatr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orensic-psychiatry-criminal-psychiatr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orensic-psychiatry-criminal-psychiatr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