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 u="heavy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 u="heavy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 u="heavy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36163" y="886714"/>
            <a:ext cx="1100073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 u="heavy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36163" y="886714"/>
            <a:ext cx="109918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Test</a:t>
            </a:r>
            <a:r>
              <a:rPr dirty="0" spc="-75"/>
              <a:t> </a:t>
            </a:r>
            <a:r>
              <a:rPr dirty="0" spc="-10"/>
              <a:t>PDF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2004" y="1419200"/>
            <a:ext cx="5938520" cy="51161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7300"/>
              </a:lnSpc>
              <a:spcBef>
                <a:spcPts val="95"/>
              </a:spcBef>
            </a:pPr>
            <a:r>
              <a:rPr dirty="0" sz="1100">
                <a:latin typeface="Calibri"/>
                <a:cs typeface="Calibri"/>
              </a:rPr>
              <a:t>Lorem </a:t>
            </a:r>
            <a:r>
              <a:rPr dirty="0" sz="1100" spc="-5">
                <a:latin typeface="Calibri"/>
                <a:cs typeface="Calibri"/>
              </a:rPr>
              <a:t>Ipsum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simply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dummy text</a:t>
            </a:r>
            <a:r>
              <a:rPr dirty="0" sz="1100">
                <a:latin typeface="Calibri"/>
                <a:cs typeface="Calibri"/>
              </a:rPr>
              <a:t> of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the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printing</a:t>
            </a:r>
            <a:r>
              <a:rPr dirty="0" sz="1100">
                <a:latin typeface="Calibri"/>
                <a:cs typeface="Calibri"/>
              </a:rPr>
              <a:t> and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typesetting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industry.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Lorem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Ipsum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has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been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industry's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standard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dummy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text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ever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since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1500s,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when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unknown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printer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took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galley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of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type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and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scrambled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it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make</a:t>
            </a:r>
            <a:r>
              <a:rPr dirty="0" sz="1100">
                <a:latin typeface="Calibri"/>
                <a:cs typeface="Calibri"/>
              </a:rPr>
              <a:t> a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type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specimen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book.</a:t>
            </a:r>
            <a:r>
              <a:rPr dirty="0" sz="1100">
                <a:latin typeface="Calibri"/>
                <a:cs typeface="Calibri"/>
              </a:rPr>
              <a:t> It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has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survived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not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only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five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centuries,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but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also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the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leap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into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electronic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typesetting, remaining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essentially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unchanged.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It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was </a:t>
            </a:r>
            <a:r>
              <a:rPr dirty="0" sz="1100" spc="-5">
                <a:latin typeface="Calibri"/>
                <a:cs typeface="Calibri"/>
              </a:rPr>
              <a:t>popularised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in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1960s</a:t>
            </a:r>
            <a:r>
              <a:rPr dirty="0" sz="1100">
                <a:latin typeface="Calibri"/>
                <a:cs typeface="Calibri"/>
              </a:rPr>
              <a:t> with the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release of</a:t>
            </a:r>
            <a:r>
              <a:rPr dirty="0" sz="1100" spc="-5">
                <a:latin typeface="Calibri"/>
                <a:cs typeface="Calibri"/>
              </a:rPr>
              <a:t> Letraset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sheets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containing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Lorem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Ipsum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passages,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and</a:t>
            </a:r>
            <a:r>
              <a:rPr dirty="0" sz="1100" spc="-5">
                <a:latin typeface="Calibri"/>
                <a:cs typeface="Calibri"/>
              </a:rPr>
              <a:t> more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recently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with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desktop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publishing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software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like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Aldus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PageMaker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including</a:t>
            </a:r>
            <a:r>
              <a:rPr dirty="0" sz="1100">
                <a:latin typeface="Calibri"/>
                <a:cs typeface="Calibri"/>
              </a:rPr>
              <a:t> versions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of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Lorem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Ipsum.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800">
              <a:latin typeface="Calibri"/>
              <a:cs typeface="Calibri"/>
            </a:endParaRPr>
          </a:p>
          <a:p>
            <a:pPr marL="12700" marR="6350">
              <a:lnSpc>
                <a:spcPct val="117100"/>
              </a:lnSpc>
            </a:pPr>
            <a:r>
              <a:rPr dirty="0" sz="1100">
                <a:latin typeface="Calibri"/>
                <a:cs typeface="Calibri"/>
              </a:rPr>
              <a:t>Lorem </a:t>
            </a:r>
            <a:r>
              <a:rPr dirty="0" sz="1100" spc="-5">
                <a:latin typeface="Calibri"/>
                <a:cs typeface="Calibri"/>
              </a:rPr>
              <a:t>Ipsum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simply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dummy text</a:t>
            </a:r>
            <a:r>
              <a:rPr dirty="0" sz="1100">
                <a:latin typeface="Calibri"/>
                <a:cs typeface="Calibri"/>
              </a:rPr>
              <a:t> of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the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printing</a:t>
            </a:r>
            <a:r>
              <a:rPr dirty="0" sz="1100">
                <a:latin typeface="Calibri"/>
                <a:cs typeface="Calibri"/>
              </a:rPr>
              <a:t> and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typesetting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industry.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Lorem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Ipsum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has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been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industry's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standard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dummy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text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ever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since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 </a:t>
            </a:r>
            <a:r>
              <a:rPr dirty="0" sz="1100" spc="-5">
                <a:latin typeface="Calibri"/>
                <a:cs typeface="Calibri"/>
              </a:rPr>
              <a:t>1500s,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when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unknown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printer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took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galley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of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type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and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scrambled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it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make</a:t>
            </a:r>
            <a:r>
              <a:rPr dirty="0" sz="1100">
                <a:latin typeface="Calibri"/>
                <a:cs typeface="Calibri"/>
              </a:rPr>
              <a:t> a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type</a:t>
            </a:r>
            <a:r>
              <a:rPr dirty="0" sz="1100" spc="-5">
                <a:latin typeface="Calibri"/>
                <a:cs typeface="Calibri"/>
              </a:rPr>
              <a:t> specimen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book.</a:t>
            </a:r>
            <a:r>
              <a:rPr dirty="0" sz="1100">
                <a:latin typeface="Calibri"/>
                <a:cs typeface="Calibri"/>
              </a:rPr>
              <a:t> It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has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survived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not </a:t>
            </a:r>
            <a:r>
              <a:rPr dirty="0" sz="1100">
                <a:latin typeface="Calibri"/>
                <a:cs typeface="Calibri"/>
              </a:rPr>
              <a:t>only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five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centuries,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but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also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the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leap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into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electronic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typesetting, remaining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essentially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unchanged.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It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was </a:t>
            </a:r>
            <a:r>
              <a:rPr dirty="0" sz="1100" spc="-5">
                <a:latin typeface="Calibri"/>
                <a:cs typeface="Calibri"/>
              </a:rPr>
              <a:t>popularised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in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1960s</a:t>
            </a:r>
            <a:r>
              <a:rPr dirty="0" sz="1100">
                <a:latin typeface="Calibri"/>
                <a:cs typeface="Calibri"/>
              </a:rPr>
              <a:t> with the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release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of</a:t>
            </a:r>
            <a:r>
              <a:rPr dirty="0" sz="1100" spc="-5">
                <a:latin typeface="Calibri"/>
                <a:cs typeface="Calibri"/>
              </a:rPr>
              <a:t> Letraset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sheets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containing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Lorem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Ipsum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passages,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and</a:t>
            </a:r>
            <a:r>
              <a:rPr dirty="0" sz="1100" spc="-5">
                <a:latin typeface="Calibri"/>
                <a:cs typeface="Calibri"/>
              </a:rPr>
              <a:t> more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recently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with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desktop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publishing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software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like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Aldus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PageMaker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including</a:t>
            </a:r>
            <a:r>
              <a:rPr dirty="0" sz="1100">
                <a:latin typeface="Calibri"/>
                <a:cs typeface="Calibri"/>
              </a:rPr>
              <a:t> versions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of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Lorem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Ipsum.</a:t>
            </a:r>
            <a:endParaRPr sz="1100">
              <a:latin typeface="Calibri"/>
              <a:cs typeface="Calibri"/>
            </a:endParaRPr>
          </a:p>
          <a:p>
            <a:pPr marL="12700" marR="6350">
              <a:lnSpc>
                <a:spcPct val="117100"/>
              </a:lnSpc>
              <a:spcBef>
                <a:spcPts val="990"/>
              </a:spcBef>
            </a:pPr>
            <a:r>
              <a:rPr dirty="0" sz="1100">
                <a:latin typeface="Calibri"/>
                <a:cs typeface="Calibri"/>
              </a:rPr>
              <a:t>Lorem </a:t>
            </a:r>
            <a:r>
              <a:rPr dirty="0" sz="1100" spc="-5">
                <a:latin typeface="Calibri"/>
                <a:cs typeface="Calibri"/>
              </a:rPr>
              <a:t>Ipsum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simply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dummy text</a:t>
            </a:r>
            <a:r>
              <a:rPr dirty="0" sz="1100">
                <a:latin typeface="Calibri"/>
                <a:cs typeface="Calibri"/>
              </a:rPr>
              <a:t> of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the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printing</a:t>
            </a:r>
            <a:r>
              <a:rPr dirty="0" sz="1100">
                <a:latin typeface="Calibri"/>
                <a:cs typeface="Calibri"/>
              </a:rPr>
              <a:t> and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typesetting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industry.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Lorem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Ipsum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has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been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industry's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standard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dummy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text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ever </a:t>
            </a:r>
            <a:r>
              <a:rPr dirty="0" sz="1100" spc="-5">
                <a:latin typeface="Calibri"/>
                <a:cs typeface="Calibri"/>
              </a:rPr>
              <a:t>since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1500s,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when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unknown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printer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took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galley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of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type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and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scrambled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it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make</a:t>
            </a:r>
            <a:r>
              <a:rPr dirty="0" sz="1100">
                <a:latin typeface="Calibri"/>
                <a:cs typeface="Calibri"/>
              </a:rPr>
              <a:t> a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type</a:t>
            </a:r>
            <a:r>
              <a:rPr dirty="0" sz="1100" spc="-5">
                <a:latin typeface="Calibri"/>
                <a:cs typeface="Calibri"/>
              </a:rPr>
              <a:t> specimen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book.</a:t>
            </a:r>
            <a:r>
              <a:rPr dirty="0" sz="1100">
                <a:latin typeface="Calibri"/>
                <a:cs typeface="Calibri"/>
              </a:rPr>
              <a:t> It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has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survived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not </a:t>
            </a:r>
            <a:r>
              <a:rPr dirty="0" sz="1100">
                <a:latin typeface="Calibri"/>
                <a:cs typeface="Calibri"/>
              </a:rPr>
              <a:t>only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five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centuries,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but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also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the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leap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into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electronic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typesetting, remaining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essentially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unchanged.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It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was </a:t>
            </a:r>
            <a:r>
              <a:rPr dirty="0" sz="1100" spc="-5">
                <a:latin typeface="Calibri"/>
                <a:cs typeface="Calibri"/>
              </a:rPr>
              <a:t>popularised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in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1960s</a:t>
            </a:r>
            <a:r>
              <a:rPr dirty="0" sz="1100">
                <a:latin typeface="Calibri"/>
                <a:cs typeface="Calibri"/>
              </a:rPr>
              <a:t> with the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release of</a:t>
            </a:r>
            <a:r>
              <a:rPr dirty="0" sz="1100" spc="-5">
                <a:latin typeface="Calibri"/>
                <a:cs typeface="Calibri"/>
              </a:rPr>
              <a:t> Letraset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sheets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containing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Lorem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Ipsum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passages,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and</a:t>
            </a:r>
            <a:r>
              <a:rPr dirty="0" sz="1100" spc="-5">
                <a:latin typeface="Calibri"/>
                <a:cs typeface="Calibri"/>
              </a:rPr>
              <a:t> more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recently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with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desktop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publishing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software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like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Aldus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PageMaker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including</a:t>
            </a:r>
            <a:r>
              <a:rPr dirty="0" sz="1100">
                <a:latin typeface="Calibri"/>
                <a:cs typeface="Calibri"/>
              </a:rPr>
              <a:t> versions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of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Lorem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Ipsum.</a:t>
            </a:r>
            <a:endParaRPr sz="1100">
              <a:latin typeface="Calibri"/>
              <a:cs typeface="Calibri"/>
            </a:endParaRPr>
          </a:p>
          <a:p>
            <a:pPr marL="12700" marR="6350">
              <a:lnSpc>
                <a:spcPct val="117300"/>
              </a:lnSpc>
              <a:spcBef>
                <a:spcPts val="985"/>
              </a:spcBef>
            </a:pPr>
            <a:r>
              <a:rPr dirty="0" sz="1100">
                <a:latin typeface="Calibri"/>
                <a:cs typeface="Calibri"/>
              </a:rPr>
              <a:t>Lorem </a:t>
            </a:r>
            <a:r>
              <a:rPr dirty="0" sz="1100" spc="-5">
                <a:latin typeface="Calibri"/>
                <a:cs typeface="Calibri"/>
              </a:rPr>
              <a:t>Ipsum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is</a:t>
            </a:r>
            <a:r>
              <a:rPr dirty="0" sz="1100" spc="-5">
                <a:latin typeface="Calibri"/>
                <a:cs typeface="Calibri"/>
              </a:rPr>
              <a:t> simply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dummy text</a:t>
            </a:r>
            <a:r>
              <a:rPr dirty="0" sz="1100">
                <a:latin typeface="Calibri"/>
                <a:cs typeface="Calibri"/>
              </a:rPr>
              <a:t> of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the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printing</a:t>
            </a:r>
            <a:r>
              <a:rPr dirty="0" sz="1100">
                <a:latin typeface="Calibri"/>
                <a:cs typeface="Calibri"/>
              </a:rPr>
              <a:t> and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typesetting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industry.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Lorem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Ipsum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has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been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industry's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standard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dummy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text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ever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since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1500s,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when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unknown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printer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took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galley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of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type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and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scrambled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it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make</a:t>
            </a:r>
            <a:r>
              <a:rPr dirty="0" sz="1100">
                <a:latin typeface="Calibri"/>
                <a:cs typeface="Calibri"/>
              </a:rPr>
              <a:t> a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type</a:t>
            </a:r>
            <a:r>
              <a:rPr dirty="0" sz="1100" spc="-5">
                <a:latin typeface="Calibri"/>
                <a:cs typeface="Calibri"/>
              </a:rPr>
              <a:t> specimen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book.</a:t>
            </a:r>
            <a:r>
              <a:rPr dirty="0" sz="1100">
                <a:latin typeface="Calibri"/>
                <a:cs typeface="Calibri"/>
              </a:rPr>
              <a:t> It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has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survived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not </a:t>
            </a:r>
            <a:r>
              <a:rPr dirty="0" sz="1100">
                <a:latin typeface="Calibri"/>
                <a:cs typeface="Calibri"/>
              </a:rPr>
              <a:t>only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five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centuries,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but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also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the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leap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into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electronic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typesetting, remaining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essentially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unchanged.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It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was </a:t>
            </a:r>
            <a:r>
              <a:rPr dirty="0" sz="1100" spc="-5">
                <a:latin typeface="Calibri"/>
                <a:cs typeface="Calibri"/>
              </a:rPr>
              <a:t>popularised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in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the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1960s</a:t>
            </a:r>
            <a:r>
              <a:rPr dirty="0" sz="1100">
                <a:latin typeface="Calibri"/>
                <a:cs typeface="Calibri"/>
              </a:rPr>
              <a:t> with the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release of</a:t>
            </a:r>
            <a:r>
              <a:rPr dirty="0" sz="1100" spc="-5">
                <a:latin typeface="Calibri"/>
                <a:cs typeface="Calibri"/>
              </a:rPr>
              <a:t> Letraset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sheets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containing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Lorem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Ipsum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passages,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and</a:t>
            </a:r>
            <a:r>
              <a:rPr dirty="0" sz="1100" spc="-5">
                <a:latin typeface="Calibri"/>
                <a:cs typeface="Calibri"/>
              </a:rPr>
              <a:t> more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recently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with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desktop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publishing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software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like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Aldus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PageMaker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including</a:t>
            </a:r>
            <a:r>
              <a:rPr dirty="0" sz="1100">
                <a:latin typeface="Calibri"/>
                <a:cs typeface="Calibri"/>
              </a:rPr>
              <a:t> versions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of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Lorem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Ipsum.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Sis1</dc:creator>
  <dcterms:created xsi:type="dcterms:W3CDTF">2024-04-27T10:50:47Z</dcterms:created>
  <dcterms:modified xsi:type="dcterms:W3CDTF">2024-04-27T10:50:47Z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2011-01-21T00:00:00Z</vt:filetime>
  </property>
  <property fmtid="{D5CDD505-2E9C-101B-9397-08002B2CF9AE}" pid="3" name="Creator">
    <vt:lpwstr>Microsoft® Office Word 2007</vt:lpwstr>
  </property>
  <property fmtid="{D5CDD505-2E9C-101B-9397-08002B2CF9AE}" pid="4" name="LastSaved">
    <vt:filetime>2024-04-27T00:00:00Z</vt:filetime>
  </property>
</Properties>
</file>