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Overview-of-the-Nervous-System-and-Its-Division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Overview-of-the-Nervous-System-and-Its-Division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Overview-of-the-Nervous-System-and-Its-Division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Overview-of-the-Nervous-System-and-Its-Division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Overview-of-the-Nervous-System-and-Its-Division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Overview-of-the-Nervous-System-and-Its-Division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Overview-of-the-Nervous-System-and-Its-Division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Overview-of-the-Nervous-System-and-Its-Division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Overview-of-the-Nervous-System-and-Its-Division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Overview-of-the-Nervous-System-and-Its-Division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Overview-of-the-Nervous-System-and-Its-Division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Overview-of-the-Nervous-System-and-Its-Division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Overview-of-the-Nervous-System-and-Its-Division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Overview-of-the-Nervous-System-and-Its-Division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Overview-of-the-Nervous-System-and-Its-Division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Overview-of-the-Nervous-System-and-Its-Division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Overview-of-the-Nervous-System-and-Its-Division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Overview-of-the-Nervous-System-and-Its-Division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Overview-of-the-Nervous-System-and-Its-Division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Overview-of-the-Nervous-System-and-Its-Division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