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rugs-for-Bronchial-Asthm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rugs-for-Bronchial-Asthm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rugs-for-Bronchial-Asthm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rugs-for-Bronchial-Asthm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rugs-for-Bronchial-Asthm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rugs-for-Bronchial-Asthm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rugs-for-Bronchial-Asthm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rugs-for-Bronchial-Asthm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rugs-for-Bronchial-Asthm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rugs-for-Bronchial-Asthm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rugs-for-Bronchial-Asthm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rugs-for-Bronchial-Asthm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rugs-for-Bronchial-Asthm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rugs-for-Bronchial-Asthm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rugs-for-Bronchial-Asthm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rugs-for-Bronchial-Asthm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rugs-for-Bronchial-Asthm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rugs-for-Bronchial-Asthm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rugs-for-Bronchial-Asthm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rugs-for-Bronchial-Asthm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rugs-for-Bronchial-Asthm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rugs-for-Bronchial-Asthm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rugs-for-Bronchial-Asthm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rugs-for-Bronchial-Asthm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rugs-for-Bronchial-Asthm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rugs-for-Bronchial-Asthm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rugs-for-Bronchial-Asthm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rugs-for-Bronchial-Asthm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rugs-for-Bronchial-Asthm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rugs-for-Bronchial-Asthm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rugs-for-Bronchial-Asthm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rugs-for-Bronchial-Asthm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rugs-for-Bronchial-Asthm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rugs-for-Bronchial-Asthm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rugs-for-Bronchial-Asthm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rugs-for-Bronchial-Asthm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rugs-for-Bronchial-Asthm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rugs-for-Bronchial-Asthma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rugs-for-Bronchial-Asthma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rugs-for-Bronchial-Asthma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rugs-for-Bronchial-Asthma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rugs-for-Bronchial-Asthma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rugs-for-Bronchial-Asthma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rugs-for-Bronchial-Asthma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rugs-for-Bronchial-Asthm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rugs-for-Bronchial-Asthma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rugs-for-Bronchial-Asthma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rugs-for-Bronchial-Asthma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rugs-for-Bronchial-Asthma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Drugs-for-Bronchial-Asthma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Drugs-for-Bronchial-Asthma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Drugs-for-Bronchial-Asthma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Drugs-for-Bronchial-Asthma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Drugs-for-Bronchial-Asthma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Drugs-for-Bronchial-Asthma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rugs-for-Bronchial-Asthm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Drugs-for-Bronchial-Asthma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Drugs-for-Bronchial-Asthma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Drugs-for-Bronchial-Asthma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Drugs-for-Bronchial-Asthma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Drugs-for-Bronchial-Asthma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rugs-for-Bronchial-Asthm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rugs-for-Bronchial-Asthm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rugs-for-Bronchial-Asthm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2025-02-23T10:55:48Z</dcterms:modified>
  <cp:category/>
</cp:coreProperties>
</file>