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TAINING-METHO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TAINING-METHO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TAINING-METHO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TAINING-METHO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TAINING-METHO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TAINING-METHO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TAINING-METHO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TAINING-METHO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TAINING-METHOD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TAINING-METHO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TAINING-METHO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TAINING-METHO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TAINING-METHO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TAINING-METHO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TAINING-METHO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TAINING-METHO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TAINING-METHO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