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pediatr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pediatr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pediatr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pediatr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pediatr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pediatr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pediatr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pediatr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pediatr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pediatr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pediatr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pediatr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pediatr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roduction-to-pediatr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roduction-to-pediatr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roduction-to-pediatr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troduction-to-pediatr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troduction-to-pediatr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troduction-to-pediatr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troduction-to-pediatric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troduction-to-pediatric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ntroduction-to-pediatric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pediatr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ntroduction-to-pediatric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pediatr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pediatr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pediatr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pediatr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pediatr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pediatr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